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ink/ink1.xml" ContentType="application/inkml+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95" r:id="rId5"/>
  </p:sldMasterIdLst>
  <p:notesMasterIdLst>
    <p:notesMasterId r:id="rId33"/>
  </p:notesMasterIdLst>
  <p:handoutMasterIdLst>
    <p:handoutMasterId r:id="rId34"/>
  </p:handoutMasterIdLst>
  <p:sldIdLst>
    <p:sldId id="340" r:id="rId6"/>
    <p:sldId id="421" r:id="rId7"/>
    <p:sldId id="2147483647" r:id="rId8"/>
    <p:sldId id="257" r:id="rId9"/>
    <p:sldId id="256" r:id="rId10"/>
    <p:sldId id="430" r:id="rId11"/>
    <p:sldId id="265" r:id="rId12"/>
    <p:sldId id="464" r:id="rId13"/>
    <p:sldId id="487" r:id="rId14"/>
    <p:sldId id="488" r:id="rId15"/>
    <p:sldId id="341" r:id="rId16"/>
    <p:sldId id="343" r:id="rId17"/>
    <p:sldId id="258" r:id="rId18"/>
    <p:sldId id="259" r:id="rId19"/>
    <p:sldId id="260" r:id="rId20"/>
    <p:sldId id="345" r:id="rId21"/>
    <p:sldId id="261" r:id="rId22"/>
    <p:sldId id="344" r:id="rId23"/>
    <p:sldId id="346" r:id="rId24"/>
    <p:sldId id="262" r:id="rId25"/>
    <p:sldId id="342" r:id="rId26"/>
    <p:sldId id="263" r:id="rId27"/>
    <p:sldId id="264" r:id="rId28"/>
    <p:sldId id="266" r:id="rId29"/>
    <p:sldId id="267" r:id="rId30"/>
    <p:sldId id="269" r:id="rId31"/>
    <p:sldId id="268" r:id="rId32"/>
  </p:sldIdLst>
  <p:sldSz cx="18288000" cy="10287000"/>
  <p:notesSz cx="6858000" cy="9144000"/>
  <p:defaultTextStyle>
    <a:defPPr>
      <a:defRPr lang="en-US"/>
    </a:defPPr>
    <a:lvl1pPr marL="0" algn="l" defTabSz="914400" rtl="0" eaLnBrk="1" latinLnBrk="0" hangingPunct="1">
      <a:defRPr sz="3600" kern="1200">
        <a:solidFill>
          <a:schemeClr val="tx1"/>
        </a:solidFill>
        <a:latin typeface="+mn-lt"/>
        <a:ea typeface="+mn-ea"/>
        <a:cs typeface="+mn-cs"/>
      </a:defRPr>
    </a:lvl1pPr>
    <a:lvl2pPr marL="914400" algn="l" defTabSz="914400" rtl="0" eaLnBrk="1" latinLnBrk="0" hangingPunct="1">
      <a:defRPr sz="3600" kern="1200">
        <a:solidFill>
          <a:schemeClr val="tx1"/>
        </a:solidFill>
        <a:latin typeface="+mn-lt"/>
        <a:ea typeface="+mn-ea"/>
        <a:cs typeface="+mn-cs"/>
      </a:defRPr>
    </a:lvl2pPr>
    <a:lvl3pPr marL="1828800" algn="l" defTabSz="914400" rtl="0" eaLnBrk="1" latinLnBrk="0" hangingPunct="1">
      <a:defRPr sz="3600" kern="1200">
        <a:solidFill>
          <a:schemeClr val="tx1"/>
        </a:solidFill>
        <a:latin typeface="+mn-lt"/>
        <a:ea typeface="+mn-ea"/>
        <a:cs typeface="+mn-cs"/>
      </a:defRPr>
    </a:lvl3pPr>
    <a:lvl4pPr marL="2743200" algn="l" defTabSz="914400" rtl="0" eaLnBrk="1" latinLnBrk="0" hangingPunct="1">
      <a:defRPr sz="3600" kern="1200">
        <a:solidFill>
          <a:schemeClr val="tx1"/>
        </a:solidFill>
        <a:latin typeface="+mn-lt"/>
        <a:ea typeface="+mn-ea"/>
        <a:cs typeface="+mn-cs"/>
      </a:defRPr>
    </a:lvl4pPr>
    <a:lvl5pPr marL="3657600" algn="l" defTabSz="914400" rtl="0" eaLnBrk="1" latinLnBrk="0" hangingPunct="1">
      <a:defRPr sz="3600" kern="1200">
        <a:solidFill>
          <a:schemeClr val="tx1"/>
        </a:solidFill>
        <a:latin typeface="+mn-lt"/>
        <a:ea typeface="+mn-ea"/>
        <a:cs typeface="+mn-cs"/>
      </a:defRPr>
    </a:lvl5pPr>
    <a:lvl6pPr marL="4572000" algn="l" defTabSz="914400" rtl="0" eaLnBrk="1" latinLnBrk="0" hangingPunct="1">
      <a:defRPr sz="3600" kern="1200">
        <a:solidFill>
          <a:schemeClr val="tx1"/>
        </a:solidFill>
        <a:latin typeface="+mn-lt"/>
        <a:ea typeface="+mn-ea"/>
        <a:cs typeface="+mn-cs"/>
      </a:defRPr>
    </a:lvl6pPr>
    <a:lvl7pPr marL="5486400" algn="l" defTabSz="914400" rtl="0" eaLnBrk="1" latinLnBrk="0" hangingPunct="1">
      <a:defRPr sz="3600" kern="1200">
        <a:solidFill>
          <a:schemeClr val="tx1"/>
        </a:solidFill>
        <a:latin typeface="+mn-lt"/>
        <a:ea typeface="+mn-ea"/>
        <a:cs typeface="+mn-cs"/>
      </a:defRPr>
    </a:lvl7pPr>
    <a:lvl8pPr marL="6400800" algn="l" defTabSz="914400" rtl="0" eaLnBrk="1" latinLnBrk="0" hangingPunct="1">
      <a:defRPr sz="3600" kern="1200">
        <a:solidFill>
          <a:schemeClr val="tx1"/>
        </a:solidFill>
        <a:latin typeface="+mn-lt"/>
        <a:ea typeface="+mn-ea"/>
        <a:cs typeface="+mn-cs"/>
      </a:defRPr>
    </a:lvl8pPr>
    <a:lvl9pPr marL="7315200" algn="l" defTabSz="914400" rtl="0" eaLnBrk="1" latinLnBrk="0" hangingPunct="1">
      <a:defRPr sz="3600" kern="1200">
        <a:solidFill>
          <a:schemeClr val="tx1"/>
        </a:solidFill>
        <a:latin typeface="+mn-lt"/>
        <a:ea typeface="+mn-ea"/>
        <a:cs typeface="+mn-cs"/>
      </a:defRPr>
    </a:lvl9pPr>
  </p:defaultTextStyle>
  <p:extLst>
    <p:ext uri="{521415D9-36F7-43E2-AB2F-B90AF26B5E84}">
      <p14:sectionLst xmlns:p14="http://schemas.microsoft.com/office/powerpoint/2010/main">
        <p14:section name="READ ME FIRST" id="{62268FDD-AE08-415C-AA53-A6F526B150DF}">
          <p14:sldIdLst/>
        </p14:section>
        <p14:section name="Presentation" id="{C1025B7F-A7BA-4FCF-9071-D80D370D1345}">
          <p14:sldIdLst>
            <p14:sldId id="340"/>
            <p14:sldId id="421"/>
            <p14:sldId id="2147483647"/>
            <p14:sldId id="257"/>
            <p14:sldId id="256"/>
            <p14:sldId id="430"/>
            <p14:sldId id="265"/>
            <p14:sldId id="464"/>
            <p14:sldId id="487"/>
            <p14:sldId id="488"/>
            <p14:sldId id="341"/>
            <p14:sldId id="343"/>
            <p14:sldId id="258"/>
            <p14:sldId id="259"/>
            <p14:sldId id="260"/>
            <p14:sldId id="345"/>
            <p14:sldId id="261"/>
            <p14:sldId id="344"/>
            <p14:sldId id="346"/>
            <p14:sldId id="262"/>
            <p14:sldId id="342"/>
            <p14:sldId id="263"/>
            <p14:sldId id="264"/>
            <p14:sldId id="266"/>
            <p14:sldId id="267"/>
            <p14:sldId id="269"/>
            <p14:sldId id="26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60FF"/>
    <a:srgbClr val="FF6600"/>
    <a:srgbClr val="FFFFFF"/>
    <a:srgbClr val="DFE0E0"/>
    <a:srgbClr val="4E76D0"/>
    <a:srgbClr val="6885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CFFE71-B57E-4339-9A7E-87B45EFF8665}" v="122" dt="2026-01-05T18:07:15.7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88" autoAdjust="0"/>
    <p:restoredTop sz="96269"/>
  </p:normalViewPr>
  <p:slideViewPr>
    <p:cSldViewPr snapToGrid="0" showGuides="1">
      <p:cViewPr>
        <p:scale>
          <a:sx n="88" d="100"/>
          <a:sy n="88" d="100"/>
        </p:scale>
        <p:origin x="96" y="456"/>
      </p:cViewPr>
      <p:guideLst/>
    </p:cSldViewPr>
  </p:slideViewPr>
  <p:outlineViewPr>
    <p:cViewPr>
      <p:scale>
        <a:sx n="33" d="100"/>
        <a:sy n="33" d="100"/>
      </p:scale>
      <p:origin x="0" y="-92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2" d="100"/>
          <a:sy n="72" d="100"/>
        </p:scale>
        <p:origin x="3592" y="21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commentAuthors" Target="commen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uthern,Isabelle Therese" userId="e99ba593-6201-4afc-82b0-dfe0fee5e3d4" providerId="ADAL" clId="{F3CFFE71-B57E-4339-9A7E-87B45EFF8665}"/>
    <pc:docChg chg="delSld modSld modSection">
      <pc:chgData name="Southern,Isabelle Therese" userId="e99ba593-6201-4afc-82b0-dfe0fee5e3d4" providerId="ADAL" clId="{F3CFFE71-B57E-4339-9A7E-87B45EFF8665}" dt="2026-01-13T16:40:47.019" v="128" actId="47"/>
      <pc:docMkLst>
        <pc:docMk/>
      </pc:docMkLst>
      <pc:sldChg chg="modSp mod">
        <pc:chgData name="Southern,Isabelle Therese" userId="e99ba593-6201-4afc-82b0-dfe0fee5e3d4" providerId="ADAL" clId="{F3CFFE71-B57E-4339-9A7E-87B45EFF8665}" dt="2026-01-05T16:37:20.164" v="5" actId="20577"/>
        <pc:sldMkLst>
          <pc:docMk/>
          <pc:sldMk cId="4004373610" sldId="260"/>
        </pc:sldMkLst>
        <pc:spChg chg="mod">
          <ac:chgData name="Southern,Isabelle Therese" userId="e99ba593-6201-4afc-82b0-dfe0fee5e3d4" providerId="ADAL" clId="{F3CFFE71-B57E-4339-9A7E-87B45EFF8665}" dt="2026-01-05T16:16:49.403" v="1" actId="2711"/>
          <ac:spMkLst>
            <pc:docMk/>
            <pc:sldMk cId="4004373610" sldId="260"/>
            <ac:spMk id="5" creationId="{C7D6C0B1-804C-4A03-AB84-246C06F94174}"/>
          </ac:spMkLst>
        </pc:spChg>
        <pc:spChg chg="mod">
          <ac:chgData name="Southern,Isabelle Therese" userId="e99ba593-6201-4afc-82b0-dfe0fee5e3d4" providerId="ADAL" clId="{F3CFFE71-B57E-4339-9A7E-87B45EFF8665}" dt="2026-01-05T16:37:20.164" v="5" actId="20577"/>
          <ac:spMkLst>
            <pc:docMk/>
            <pc:sldMk cId="4004373610" sldId="260"/>
            <ac:spMk id="6" creationId="{DE300B98-EBB0-4EB7-A802-2D99A78FEFB9}"/>
          </ac:spMkLst>
        </pc:spChg>
      </pc:sldChg>
      <pc:sldChg chg="modSp mod">
        <pc:chgData name="Southern,Isabelle Therese" userId="e99ba593-6201-4afc-82b0-dfe0fee5e3d4" providerId="ADAL" clId="{F3CFFE71-B57E-4339-9A7E-87B45EFF8665}" dt="2026-01-05T16:16:55.553" v="2" actId="2711"/>
        <pc:sldMkLst>
          <pc:docMk/>
          <pc:sldMk cId="3505109482" sldId="261"/>
        </pc:sldMkLst>
        <pc:spChg chg="mod">
          <ac:chgData name="Southern,Isabelle Therese" userId="e99ba593-6201-4afc-82b0-dfe0fee5e3d4" providerId="ADAL" clId="{F3CFFE71-B57E-4339-9A7E-87B45EFF8665}" dt="2026-01-05T16:16:55.553" v="2" actId="2711"/>
          <ac:spMkLst>
            <pc:docMk/>
            <pc:sldMk cId="3505109482" sldId="261"/>
            <ac:spMk id="5" creationId="{D85FE1C4-CACA-0873-8BB3-F99CFCF0B628}"/>
          </ac:spMkLst>
        </pc:spChg>
      </pc:sldChg>
      <pc:sldChg chg="modSp mod">
        <pc:chgData name="Southern,Isabelle Therese" userId="e99ba593-6201-4afc-82b0-dfe0fee5e3d4" providerId="ADAL" clId="{F3CFFE71-B57E-4339-9A7E-87B45EFF8665}" dt="2026-01-05T16:16:44.519" v="0" actId="2711"/>
        <pc:sldMkLst>
          <pc:docMk/>
          <pc:sldMk cId="2771190949" sldId="340"/>
        </pc:sldMkLst>
        <pc:spChg chg="mod">
          <ac:chgData name="Southern,Isabelle Therese" userId="e99ba593-6201-4afc-82b0-dfe0fee5e3d4" providerId="ADAL" clId="{F3CFFE71-B57E-4339-9A7E-87B45EFF8665}" dt="2026-01-05T16:16:44.519" v="0" actId="2711"/>
          <ac:spMkLst>
            <pc:docMk/>
            <pc:sldMk cId="2771190949" sldId="340"/>
            <ac:spMk id="3" creationId="{AB0A2D4E-8AE8-4E40-953E-EF679CEACA2A}"/>
          </ac:spMkLst>
        </pc:spChg>
      </pc:sldChg>
      <pc:sldChg chg="modSp mod">
        <pc:chgData name="Southern,Isabelle Therese" userId="e99ba593-6201-4afc-82b0-dfe0fee5e3d4" providerId="ADAL" clId="{F3CFFE71-B57E-4339-9A7E-87B45EFF8665}" dt="2026-01-05T16:17:00.890" v="3" actId="2711"/>
        <pc:sldMkLst>
          <pc:docMk/>
          <pc:sldMk cId="280458710" sldId="344"/>
        </pc:sldMkLst>
        <pc:spChg chg="mod">
          <ac:chgData name="Southern,Isabelle Therese" userId="e99ba593-6201-4afc-82b0-dfe0fee5e3d4" providerId="ADAL" clId="{F3CFFE71-B57E-4339-9A7E-87B45EFF8665}" dt="2026-01-05T16:17:00.890" v="3" actId="2711"/>
          <ac:spMkLst>
            <pc:docMk/>
            <pc:sldMk cId="280458710" sldId="344"/>
            <ac:spMk id="3" creationId="{78909BFE-3278-372A-41D5-0E9500743EFC}"/>
          </ac:spMkLst>
        </pc:spChg>
      </pc:sldChg>
      <pc:sldChg chg="del">
        <pc:chgData name="Southern,Isabelle Therese" userId="e99ba593-6201-4afc-82b0-dfe0fee5e3d4" providerId="ADAL" clId="{F3CFFE71-B57E-4339-9A7E-87B45EFF8665}" dt="2026-01-13T16:40:47.019" v="128" actId="47"/>
        <pc:sldMkLst>
          <pc:docMk/>
          <pc:sldMk cId="3452076355" sldId="345"/>
        </pc:sldMkLst>
      </pc:sldChg>
      <pc:sldChg chg="modSp mod modAnim">
        <pc:chgData name="Southern,Isabelle Therese" userId="e99ba593-6201-4afc-82b0-dfe0fee5e3d4" providerId="ADAL" clId="{F3CFFE71-B57E-4339-9A7E-87B45EFF8665}" dt="2026-01-05T18:07:15.751" v="127"/>
        <pc:sldMkLst>
          <pc:docMk/>
          <pc:sldMk cId="2893503579" sldId="346"/>
        </pc:sldMkLst>
        <pc:spChg chg="mod">
          <ac:chgData name="Southern,Isabelle Therese" userId="e99ba593-6201-4afc-82b0-dfe0fee5e3d4" providerId="ADAL" clId="{F3CFFE71-B57E-4339-9A7E-87B45EFF8665}" dt="2026-01-05T16:17:10.348" v="4" actId="2711"/>
          <ac:spMkLst>
            <pc:docMk/>
            <pc:sldMk cId="2893503579" sldId="346"/>
            <ac:spMk id="5" creationId="{204592AB-72ED-85F6-35C7-BE3E40D8106B}"/>
          </ac:spMkLst>
        </pc:spChg>
        <pc:spChg chg="mod">
          <ac:chgData name="Southern,Isabelle Therese" userId="e99ba593-6201-4afc-82b0-dfe0fee5e3d4" providerId="ADAL" clId="{F3CFFE71-B57E-4339-9A7E-87B45EFF8665}" dt="2026-01-05T18:03:23.677" v="126" actId="255"/>
          <ac:spMkLst>
            <pc:docMk/>
            <pc:sldMk cId="2893503579" sldId="346"/>
            <ac:spMk id="9" creationId="{2A2413CC-C969-5820-9D02-E82CD0198A1A}"/>
          </ac:spMkLst>
        </pc:spChg>
      </pc:sldChg>
    </pc:docChg>
  </pc:docChgLst>
  <pc:docChgLst>
    <pc:chgData name="Southern,Isabelle Therese" userId="e99ba593-6201-4afc-82b0-dfe0fee5e3d4" providerId="ADAL" clId="{7EDDCEF0-15F5-4F66-91B2-C52CF6F25545}"/>
    <pc:docChg chg="undo redo custSel addSld delSld modSld modSection">
      <pc:chgData name="Southern,Isabelle Therese" userId="e99ba593-6201-4afc-82b0-dfe0fee5e3d4" providerId="ADAL" clId="{7EDDCEF0-15F5-4F66-91B2-C52CF6F25545}" dt="2025-12-29T20:12:40.526" v="3077" actId="47"/>
      <pc:docMkLst>
        <pc:docMk/>
      </pc:docMkLst>
      <pc:sldChg chg="modSp add del mod">
        <pc:chgData name="Southern,Isabelle Therese" userId="e99ba593-6201-4afc-82b0-dfe0fee5e3d4" providerId="ADAL" clId="{7EDDCEF0-15F5-4F66-91B2-C52CF6F25545}" dt="2025-12-29T20:12:40.526" v="3077" actId="47"/>
        <pc:sldMkLst>
          <pc:docMk/>
          <pc:sldMk cId="4039166537" sldId="256"/>
        </pc:sldMkLst>
      </pc:sldChg>
      <pc:sldChg chg="modSp mod">
        <pc:chgData name="Southern,Isabelle Therese" userId="e99ba593-6201-4afc-82b0-dfe0fee5e3d4" providerId="ADAL" clId="{7EDDCEF0-15F5-4F66-91B2-C52CF6F25545}" dt="2025-12-12T13:33:04.706" v="2333" actId="2711"/>
        <pc:sldMkLst>
          <pc:docMk/>
          <pc:sldMk cId="4004373610" sldId="260"/>
        </pc:sldMkLst>
        <pc:spChg chg="mod">
          <ac:chgData name="Southern,Isabelle Therese" userId="e99ba593-6201-4afc-82b0-dfe0fee5e3d4" providerId="ADAL" clId="{7EDDCEF0-15F5-4F66-91B2-C52CF6F25545}" dt="2025-12-12T13:33:04.706" v="2333" actId="2711"/>
          <ac:spMkLst>
            <pc:docMk/>
            <pc:sldMk cId="4004373610" sldId="260"/>
            <ac:spMk id="5" creationId="{C7D6C0B1-804C-4A03-AB84-246C06F94174}"/>
          </ac:spMkLst>
        </pc:spChg>
        <pc:spChg chg="mod">
          <ac:chgData name="Southern,Isabelle Therese" userId="e99ba593-6201-4afc-82b0-dfe0fee5e3d4" providerId="ADAL" clId="{7EDDCEF0-15F5-4F66-91B2-C52CF6F25545}" dt="2025-12-12T13:33:04.706" v="2333" actId="2711"/>
          <ac:spMkLst>
            <pc:docMk/>
            <pc:sldMk cId="4004373610" sldId="260"/>
            <ac:spMk id="6" creationId="{DE300B98-EBB0-4EB7-A802-2D99A78FEFB9}"/>
          </ac:spMkLst>
        </pc:spChg>
      </pc:sldChg>
      <pc:sldChg chg="addSp delSp modSp mod delAnim modAnim">
        <pc:chgData name="Southern,Isabelle Therese" userId="e99ba593-6201-4afc-82b0-dfe0fee5e3d4" providerId="ADAL" clId="{7EDDCEF0-15F5-4F66-91B2-C52CF6F25545}" dt="2025-12-12T13:33:20.242" v="2334" actId="2711"/>
        <pc:sldMkLst>
          <pc:docMk/>
          <pc:sldMk cId="3505109482" sldId="261"/>
        </pc:sldMkLst>
        <pc:spChg chg="mod">
          <ac:chgData name="Southern,Isabelle Therese" userId="e99ba593-6201-4afc-82b0-dfe0fee5e3d4" providerId="ADAL" clId="{7EDDCEF0-15F5-4F66-91B2-C52CF6F25545}" dt="2025-12-12T13:33:20.242" v="2334" actId="2711"/>
          <ac:spMkLst>
            <pc:docMk/>
            <pc:sldMk cId="3505109482" sldId="261"/>
            <ac:spMk id="2" creationId="{E3BD1E38-749B-743F-4670-8998B763EB22}"/>
          </ac:spMkLst>
        </pc:spChg>
        <pc:spChg chg="add mod">
          <ac:chgData name="Southern,Isabelle Therese" userId="e99ba593-6201-4afc-82b0-dfe0fee5e3d4" providerId="ADAL" clId="{7EDDCEF0-15F5-4F66-91B2-C52CF6F25545}" dt="2025-12-12T13:33:20.242" v="2334" actId="2711"/>
          <ac:spMkLst>
            <pc:docMk/>
            <pc:sldMk cId="3505109482" sldId="261"/>
            <ac:spMk id="4" creationId="{7FB54164-5F58-C106-CE17-53519FEA58A2}"/>
          </ac:spMkLst>
        </pc:spChg>
        <pc:spChg chg="mod">
          <ac:chgData name="Southern,Isabelle Therese" userId="e99ba593-6201-4afc-82b0-dfe0fee5e3d4" providerId="ADAL" clId="{7EDDCEF0-15F5-4F66-91B2-C52CF6F25545}" dt="2025-12-12T13:33:20.242" v="2334" actId="2711"/>
          <ac:spMkLst>
            <pc:docMk/>
            <pc:sldMk cId="3505109482" sldId="261"/>
            <ac:spMk id="5" creationId="{D85FE1C4-CACA-0873-8BB3-F99CFCF0B628}"/>
          </ac:spMkLst>
        </pc:spChg>
        <pc:spChg chg="mod">
          <ac:chgData name="Southern,Isabelle Therese" userId="e99ba593-6201-4afc-82b0-dfe0fee5e3d4" providerId="ADAL" clId="{7EDDCEF0-15F5-4F66-91B2-C52CF6F25545}" dt="2025-12-12T13:33:20.242" v="2334" actId="2711"/>
          <ac:spMkLst>
            <pc:docMk/>
            <pc:sldMk cId="3505109482" sldId="261"/>
            <ac:spMk id="161" creationId="{A3BB18AD-2408-73D9-947D-C243689224C0}"/>
          </ac:spMkLst>
        </pc:spChg>
        <pc:spChg chg="mod">
          <ac:chgData name="Southern,Isabelle Therese" userId="e99ba593-6201-4afc-82b0-dfe0fee5e3d4" providerId="ADAL" clId="{7EDDCEF0-15F5-4F66-91B2-C52CF6F25545}" dt="2025-12-12T13:33:20.242" v="2334" actId="2711"/>
          <ac:spMkLst>
            <pc:docMk/>
            <pc:sldMk cId="3505109482" sldId="261"/>
            <ac:spMk id="162" creationId="{9F770E8F-BB9B-79C0-CB2F-EBB7B1CB6E81}"/>
          </ac:spMkLst>
        </pc:spChg>
        <pc:spChg chg="mod">
          <ac:chgData name="Southern,Isabelle Therese" userId="e99ba593-6201-4afc-82b0-dfe0fee5e3d4" providerId="ADAL" clId="{7EDDCEF0-15F5-4F66-91B2-C52CF6F25545}" dt="2025-12-12T13:33:20.242" v="2334" actId="2711"/>
          <ac:spMkLst>
            <pc:docMk/>
            <pc:sldMk cId="3505109482" sldId="261"/>
            <ac:spMk id="163" creationId="{5AA3CA03-208F-F70E-D39B-2798BB641975}"/>
          </ac:spMkLst>
        </pc:spChg>
        <pc:spChg chg="mod">
          <ac:chgData name="Southern,Isabelle Therese" userId="e99ba593-6201-4afc-82b0-dfe0fee5e3d4" providerId="ADAL" clId="{7EDDCEF0-15F5-4F66-91B2-C52CF6F25545}" dt="2025-12-12T13:33:20.242" v="2334" actId="2711"/>
          <ac:spMkLst>
            <pc:docMk/>
            <pc:sldMk cId="3505109482" sldId="261"/>
            <ac:spMk id="164" creationId="{C90E9169-0E0C-8B2E-2314-FF1862A9EC64}"/>
          </ac:spMkLst>
        </pc:spChg>
        <pc:spChg chg="mod">
          <ac:chgData name="Southern,Isabelle Therese" userId="e99ba593-6201-4afc-82b0-dfe0fee5e3d4" providerId="ADAL" clId="{7EDDCEF0-15F5-4F66-91B2-C52CF6F25545}" dt="2025-12-12T13:33:20.242" v="2334" actId="2711"/>
          <ac:spMkLst>
            <pc:docMk/>
            <pc:sldMk cId="3505109482" sldId="261"/>
            <ac:spMk id="166" creationId="{287AB78B-87B1-E696-DD52-4C621E8689D2}"/>
          </ac:spMkLst>
        </pc:spChg>
        <pc:spChg chg="mod">
          <ac:chgData name="Southern,Isabelle Therese" userId="e99ba593-6201-4afc-82b0-dfe0fee5e3d4" providerId="ADAL" clId="{7EDDCEF0-15F5-4F66-91B2-C52CF6F25545}" dt="2025-12-12T13:33:20.242" v="2334" actId="2711"/>
          <ac:spMkLst>
            <pc:docMk/>
            <pc:sldMk cId="3505109482" sldId="261"/>
            <ac:spMk id="167" creationId="{F14D4552-AF83-5D1C-0CB3-70329EDAD63F}"/>
          </ac:spMkLst>
        </pc:spChg>
        <pc:picChg chg="mod">
          <ac:chgData name="Southern,Isabelle Therese" userId="e99ba593-6201-4afc-82b0-dfe0fee5e3d4" providerId="ADAL" clId="{7EDDCEF0-15F5-4F66-91B2-C52CF6F25545}" dt="2025-12-12T13:33:20.242" v="2334" actId="2711"/>
          <ac:picMkLst>
            <pc:docMk/>
            <pc:sldMk cId="3505109482" sldId="261"/>
            <ac:picMk id="160" creationId="{B7168480-1B83-1221-16FE-9EFB5366AC3D}"/>
          </ac:picMkLst>
        </pc:picChg>
      </pc:sldChg>
      <pc:sldChg chg="modSp mod">
        <pc:chgData name="Southern,Isabelle Therese" userId="e99ba593-6201-4afc-82b0-dfe0fee5e3d4" providerId="ADAL" clId="{7EDDCEF0-15F5-4F66-91B2-C52CF6F25545}" dt="2025-12-29T19:53:33.503" v="2336" actId="2711"/>
        <pc:sldMkLst>
          <pc:docMk/>
          <pc:sldMk cId="2771190949" sldId="340"/>
        </pc:sldMkLst>
        <pc:spChg chg="mod">
          <ac:chgData name="Southern,Isabelle Therese" userId="e99ba593-6201-4afc-82b0-dfe0fee5e3d4" providerId="ADAL" clId="{7EDDCEF0-15F5-4F66-91B2-C52CF6F25545}" dt="2025-12-29T19:53:33.503" v="2336" actId="2711"/>
          <ac:spMkLst>
            <pc:docMk/>
            <pc:sldMk cId="2771190949" sldId="340"/>
            <ac:spMk id="3" creationId="{AB0A2D4E-8AE8-4E40-953E-EF679CEACA2A}"/>
          </ac:spMkLst>
        </pc:spChg>
      </pc:sldChg>
      <pc:sldChg chg="modSp mod modAnim">
        <pc:chgData name="Southern,Isabelle Therese" userId="e99ba593-6201-4afc-82b0-dfe0fee5e3d4" providerId="ADAL" clId="{7EDDCEF0-15F5-4F66-91B2-C52CF6F25545}" dt="2025-12-12T13:33:31.361" v="2335" actId="2711"/>
        <pc:sldMkLst>
          <pc:docMk/>
          <pc:sldMk cId="280458710" sldId="344"/>
        </pc:sldMkLst>
        <pc:spChg chg="mod">
          <ac:chgData name="Southern,Isabelle Therese" userId="e99ba593-6201-4afc-82b0-dfe0fee5e3d4" providerId="ADAL" clId="{7EDDCEF0-15F5-4F66-91B2-C52CF6F25545}" dt="2025-12-12T13:33:31.361" v="2335" actId="2711"/>
          <ac:spMkLst>
            <pc:docMk/>
            <pc:sldMk cId="280458710" sldId="344"/>
            <ac:spMk id="154" creationId="{EF01E5AD-67F4-7321-7963-21A8CE69CE6B}"/>
          </ac:spMkLst>
        </pc:spChg>
        <pc:spChg chg="mod">
          <ac:chgData name="Southern,Isabelle Therese" userId="e99ba593-6201-4afc-82b0-dfe0fee5e3d4" providerId="ADAL" clId="{7EDDCEF0-15F5-4F66-91B2-C52CF6F25545}" dt="2025-12-12T13:33:31.361" v="2335" actId="2711"/>
          <ac:spMkLst>
            <pc:docMk/>
            <pc:sldMk cId="280458710" sldId="344"/>
            <ac:spMk id="177" creationId="{377AD9EE-A532-E4E6-7FDF-5AFB98A459E3}"/>
          </ac:spMkLst>
        </pc:spChg>
        <pc:spChg chg="mod">
          <ac:chgData name="Southern,Isabelle Therese" userId="e99ba593-6201-4afc-82b0-dfe0fee5e3d4" providerId="ADAL" clId="{7EDDCEF0-15F5-4F66-91B2-C52CF6F25545}" dt="2025-12-12T13:33:31.361" v="2335" actId="2711"/>
          <ac:spMkLst>
            <pc:docMk/>
            <pc:sldMk cId="280458710" sldId="344"/>
            <ac:spMk id="192" creationId="{65FDDC19-8408-3FFF-BC08-7A06BB935B2D}"/>
          </ac:spMkLst>
        </pc:spChg>
        <pc:spChg chg="mod">
          <ac:chgData name="Southern,Isabelle Therese" userId="e99ba593-6201-4afc-82b0-dfe0fee5e3d4" providerId="ADAL" clId="{7EDDCEF0-15F5-4F66-91B2-C52CF6F25545}" dt="2025-12-12T13:33:31.361" v="2335" actId="2711"/>
          <ac:spMkLst>
            <pc:docMk/>
            <pc:sldMk cId="280458710" sldId="344"/>
            <ac:spMk id="195" creationId="{FABFEA17-6E4A-3AE7-8656-7A8DD88989CD}"/>
          </ac:spMkLst>
        </pc:spChg>
        <pc:spChg chg="mod">
          <ac:chgData name="Southern,Isabelle Therese" userId="e99ba593-6201-4afc-82b0-dfe0fee5e3d4" providerId="ADAL" clId="{7EDDCEF0-15F5-4F66-91B2-C52CF6F25545}" dt="2025-12-12T13:33:31.361" v="2335" actId="2711"/>
          <ac:spMkLst>
            <pc:docMk/>
            <pc:sldMk cId="280458710" sldId="344"/>
            <ac:spMk id="198" creationId="{3E87AEDB-96D1-1D48-D57B-DFBA98891E64}"/>
          </ac:spMkLst>
        </pc:spChg>
        <pc:spChg chg="mod">
          <ac:chgData name="Southern,Isabelle Therese" userId="e99ba593-6201-4afc-82b0-dfe0fee5e3d4" providerId="ADAL" clId="{7EDDCEF0-15F5-4F66-91B2-C52CF6F25545}" dt="2025-12-12T13:33:31.361" v="2335" actId="2711"/>
          <ac:spMkLst>
            <pc:docMk/>
            <pc:sldMk cId="280458710" sldId="344"/>
            <ac:spMk id="204" creationId="{3EAC06CB-3259-9E8E-4B5C-D3DCF2D6F10C}"/>
          </ac:spMkLst>
        </pc:spChg>
        <pc:spChg chg="mod">
          <ac:chgData name="Southern,Isabelle Therese" userId="e99ba593-6201-4afc-82b0-dfe0fee5e3d4" providerId="ADAL" clId="{7EDDCEF0-15F5-4F66-91B2-C52CF6F25545}" dt="2025-12-12T13:33:31.361" v="2335" actId="2711"/>
          <ac:spMkLst>
            <pc:docMk/>
            <pc:sldMk cId="280458710" sldId="344"/>
            <ac:spMk id="262" creationId="{5623C9B7-6DBF-C0BF-BE72-733D646D1D93}"/>
          </ac:spMkLst>
        </pc:spChg>
        <pc:spChg chg="mod">
          <ac:chgData name="Southern,Isabelle Therese" userId="e99ba593-6201-4afc-82b0-dfe0fee5e3d4" providerId="ADAL" clId="{7EDDCEF0-15F5-4F66-91B2-C52CF6F25545}" dt="2025-12-12T13:33:31.361" v="2335" actId="2711"/>
          <ac:spMkLst>
            <pc:docMk/>
            <pc:sldMk cId="280458710" sldId="344"/>
            <ac:spMk id="332" creationId="{E5D06A96-6BC8-DEA7-D470-7C3AF7E520ED}"/>
          </ac:spMkLst>
        </pc:spChg>
        <pc:spChg chg="mod">
          <ac:chgData name="Southern,Isabelle Therese" userId="e99ba593-6201-4afc-82b0-dfe0fee5e3d4" providerId="ADAL" clId="{7EDDCEF0-15F5-4F66-91B2-C52CF6F25545}" dt="2025-12-12T13:33:31.361" v="2335" actId="2711"/>
          <ac:spMkLst>
            <pc:docMk/>
            <pc:sldMk cId="280458710" sldId="344"/>
            <ac:spMk id="340" creationId="{2078201F-0054-2E25-BD07-AAD64371BEEC}"/>
          </ac:spMkLst>
        </pc:spChg>
        <pc:spChg chg="mod">
          <ac:chgData name="Southern,Isabelle Therese" userId="e99ba593-6201-4afc-82b0-dfe0fee5e3d4" providerId="ADAL" clId="{7EDDCEF0-15F5-4F66-91B2-C52CF6F25545}" dt="2025-12-12T13:33:31.361" v="2335" actId="2711"/>
          <ac:spMkLst>
            <pc:docMk/>
            <pc:sldMk cId="280458710" sldId="344"/>
            <ac:spMk id="345" creationId="{4C2F9F2B-0925-BE66-AC95-E3E0B988AC02}"/>
          </ac:spMkLst>
        </pc:spChg>
      </pc:sldChg>
      <pc:sldChg chg="addSp delSp modSp add del mod delAnim">
        <pc:chgData name="Southern,Isabelle Therese" userId="e99ba593-6201-4afc-82b0-dfe0fee5e3d4" providerId="ADAL" clId="{7EDDCEF0-15F5-4F66-91B2-C52CF6F25545}" dt="2025-12-29T19:56:30.057" v="2412" actId="47"/>
        <pc:sldMkLst>
          <pc:docMk/>
          <pc:sldMk cId="687594514" sldId="346"/>
        </pc:sldMkLst>
      </pc:sldChg>
      <pc:sldChg chg="addSp delSp modSp add mod addAnim delAnim modAnim">
        <pc:chgData name="Southern,Isabelle Therese" userId="e99ba593-6201-4afc-82b0-dfe0fee5e3d4" providerId="ADAL" clId="{7EDDCEF0-15F5-4F66-91B2-C52CF6F25545}" dt="2025-12-29T20:12:08.782" v="3076"/>
        <pc:sldMkLst>
          <pc:docMk/>
          <pc:sldMk cId="2893503579" sldId="346"/>
        </pc:sldMkLst>
        <pc:spChg chg="mod">
          <ac:chgData name="Southern,Isabelle Therese" userId="e99ba593-6201-4afc-82b0-dfe0fee5e3d4" providerId="ADAL" clId="{7EDDCEF0-15F5-4F66-91B2-C52CF6F25545}" dt="2025-12-29T20:10:06.176" v="3057" actId="208"/>
          <ac:spMkLst>
            <pc:docMk/>
            <pc:sldMk cId="2893503579" sldId="346"/>
            <ac:spMk id="4" creationId="{7EF06318-66B6-B2AB-47D8-EE304ABD39E2}"/>
          </ac:spMkLst>
        </pc:spChg>
        <pc:spChg chg="mod">
          <ac:chgData name="Southern,Isabelle Therese" userId="e99ba593-6201-4afc-82b0-dfe0fee5e3d4" providerId="ADAL" clId="{7EDDCEF0-15F5-4F66-91B2-C52CF6F25545}" dt="2025-12-29T20:08:48.967" v="3009" actId="1038"/>
          <ac:spMkLst>
            <pc:docMk/>
            <pc:sldMk cId="2893503579" sldId="346"/>
            <ac:spMk id="6" creationId="{DEC310F3-02CD-20E6-F09D-543419CBAA2F}"/>
          </ac:spMkLst>
        </pc:spChg>
        <pc:spChg chg="mod">
          <ac:chgData name="Southern,Isabelle Therese" userId="e99ba593-6201-4afc-82b0-dfe0fee5e3d4" providerId="ADAL" clId="{7EDDCEF0-15F5-4F66-91B2-C52CF6F25545}" dt="2025-12-29T19:58:23.295" v="2512" actId="20577"/>
          <ac:spMkLst>
            <pc:docMk/>
            <pc:sldMk cId="2893503579" sldId="346"/>
            <ac:spMk id="8" creationId="{5228CBDA-76C8-AE10-3A60-6C936953080E}"/>
          </ac:spMkLst>
        </pc:spChg>
        <pc:spChg chg="add mod">
          <ac:chgData name="Southern,Isabelle Therese" userId="e99ba593-6201-4afc-82b0-dfe0fee5e3d4" providerId="ADAL" clId="{7EDDCEF0-15F5-4F66-91B2-C52CF6F25545}" dt="2025-12-29T20:08:48.967" v="3009" actId="1038"/>
          <ac:spMkLst>
            <pc:docMk/>
            <pc:sldMk cId="2893503579" sldId="346"/>
            <ac:spMk id="9" creationId="{2A2413CC-C969-5820-9D02-E82CD0198A1A}"/>
          </ac:spMkLst>
        </pc:spChg>
        <pc:spChg chg="add mod">
          <ac:chgData name="Southern,Isabelle Therese" userId="e99ba593-6201-4afc-82b0-dfe0fee5e3d4" providerId="ADAL" clId="{7EDDCEF0-15F5-4F66-91B2-C52CF6F25545}" dt="2025-12-29T20:08:48.967" v="3009" actId="1038"/>
          <ac:spMkLst>
            <pc:docMk/>
            <pc:sldMk cId="2893503579" sldId="346"/>
            <ac:spMk id="10" creationId="{A4741B76-43E4-A47F-202C-67F68B51C2A8}"/>
          </ac:spMkLst>
        </pc:spChg>
        <pc:spChg chg="mod">
          <ac:chgData name="Southern,Isabelle Therese" userId="e99ba593-6201-4afc-82b0-dfe0fee5e3d4" providerId="ADAL" clId="{7EDDCEF0-15F5-4F66-91B2-C52CF6F25545}" dt="2025-12-29T20:09:54.345" v="3055" actId="208"/>
          <ac:spMkLst>
            <pc:docMk/>
            <pc:sldMk cId="2893503579" sldId="346"/>
            <ac:spMk id="12" creationId="{0569F114-FB44-1B58-2413-0B488B84E574}"/>
          </ac:spMkLst>
        </pc:spChg>
        <pc:spChg chg="mod">
          <ac:chgData name="Southern,Isabelle Therese" userId="e99ba593-6201-4afc-82b0-dfe0fee5e3d4" providerId="ADAL" clId="{7EDDCEF0-15F5-4F66-91B2-C52CF6F25545}" dt="2025-12-29T20:03:23.404" v="2737" actId="1038"/>
          <ac:spMkLst>
            <pc:docMk/>
            <pc:sldMk cId="2893503579" sldId="346"/>
            <ac:spMk id="14" creationId="{ECAC4024-2AD4-6BF8-FA18-55B0A221D800}"/>
          </ac:spMkLst>
        </pc:spChg>
        <pc:spChg chg="add mod">
          <ac:chgData name="Southern,Isabelle Therese" userId="e99ba593-6201-4afc-82b0-dfe0fee5e3d4" providerId="ADAL" clId="{7EDDCEF0-15F5-4F66-91B2-C52CF6F25545}" dt="2025-12-29T20:09:30.450" v="3035" actId="14100"/>
          <ac:spMkLst>
            <pc:docMk/>
            <pc:sldMk cId="2893503579" sldId="346"/>
            <ac:spMk id="15" creationId="{A78933EB-CB3D-1392-6CE4-799D11F81DF1}"/>
          </ac:spMkLst>
        </pc:spChg>
        <pc:spChg chg="mod">
          <ac:chgData name="Southern,Isabelle Therese" userId="e99ba593-6201-4afc-82b0-dfe0fee5e3d4" providerId="ADAL" clId="{7EDDCEF0-15F5-4F66-91B2-C52CF6F25545}" dt="2025-12-29T20:10:28.505" v="3063" actId="208"/>
          <ac:spMkLst>
            <pc:docMk/>
            <pc:sldMk cId="2893503579" sldId="346"/>
            <ac:spMk id="18" creationId="{348B6650-BD8C-A8D8-712B-62FF42D0F935}"/>
          </ac:spMkLst>
        </pc:spChg>
        <pc:spChg chg="mod">
          <ac:chgData name="Southern,Isabelle Therese" userId="e99ba593-6201-4afc-82b0-dfe0fee5e3d4" providerId="ADAL" clId="{7EDDCEF0-15F5-4F66-91B2-C52CF6F25545}" dt="2025-12-29T20:07:59.144" v="2948" actId="20577"/>
          <ac:spMkLst>
            <pc:docMk/>
            <pc:sldMk cId="2893503579" sldId="346"/>
            <ac:spMk id="22" creationId="{80BD6ACA-1442-7630-4D76-A8DB4418D776}"/>
          </ac:spMkLst>
        </pc:spChg>
        <pc:grpChg chg="add mod">
          <ac:chgData name="Southern,Isabelle Therese" userId="e99ba593-6201-4afc-82b0-dfe0fee5e3d4" providerId="ADAL" clId="{7EDDCEF0-15F5-4F66-91B2-C52CF6F25545}" dt="2025-12-29T20:10:14.267" v="3061" actId="1037"/>
          <ac:grpSpMkLst>
            <pc:docMk/>
            <pc:sldMk cId="2893503579" sldId="346"/>
            <ac:grpSpMk id="3" creationId="{8323C085-1825-D53E-CEB2-EE52B60F07E2}"/>
          </ac:grpSpMkLst>
        </pc:grpChg>
        <pc:grpChg chg="add mod">
          <ac:chgData name="Southern,Isabelle Therese" userId="e99ba593-6201-4afc-82b0-dfe0fee5e3d4" providerId="ADAL" clId="{7EDDCEF0-15F5-4F66-91B2-C52CF6F25545}" dt="2025-12-29T20:09:39.986" v="3053" actId="1038"/>
          <ac:grpSpMkLst>
            <pc:docMk/>
            <pc:sldMk cId="2893503579" sldId="346"/>
            <ac:grpSpMk id="11" creationId="{F5881671-001C-6845-AB19-065815DB5645}"/>
          </ac:grpSpMkLst>
        </pc:grpChg>
        <pc:grpChg chg="add mod">
          <ac:chgData name="Southern,Isabelle Therese" userId="e99ba593-6201-4afc-82b0-dfe0fee5e3d4" providerId="ADAL" clId="{7EDDCEF0-15F5-4F66-91B2-C52CF6F25545}" dt="2025-12-29T20:09:33.689" v="3043" actId="1038"/>
          <ac:grpSpMkLst>
            <pc:docMk/>
            <pc:sldMk cId="2893503579" sldId="346"/>
            <ac:grpSpMk id="16" creationId="{3F7DAA04-9F75-FA23-33A3-40408DF02DD7}"/>
          </ac:grpSpMkLst>
        </pc:grpChg>
        <pc:cxnChg chg="mod">
          <ac:chgData name="Southern,Isabelle Therese" userId="e99ba593-6201-4afc-82b0-dfe0fee5e3d4" providerId="ADAL" clId="{7EDDCEF0-15F5-4F66-91B2-C52CF6F25545}" dt="2025-12-29T20:10:06.176" v="3057" actId="208"/>
          <ac:cxnSpMkLst>
            <pc:docMk/>
            <pc:sldMk cId="2893503579" sldId="346"/>
            <ac:cxnSpMk id="7" creationId="{D495F2BB-24EA-CC4C-C738-5349C64AF5C5}"/>
          </ac:cxnSpMkLst>
        </pc:cxnChg>
        <pc:cxnChg chg="mod">
          <ac:chgData name="Southern,Isabelle Therese" userId="e99ba593-6201-4afc-82b0-dfe0fee5e3d4" providerId="ADAL" clId="{7EDDCEF0-15F5-4F66-91B2-C52CF6F25545}" dt="2025-12-29T20:09:54.345" v="3055" actId="208"/>
          <ac:cxnSpMkLst>
            <pc:docMk/>
            <pc:sldMk cId="2893503579" sldId="346"/>
            <ac:cxnSpMk id="13" creationId="{4D50D74E-FF21-1E02-D59C-18996C9EFEF6}"/>
          </ac:cxnSpMkLst>
        </pc:cxnChg>
        <pc:cxnChg chg="mod">
          <ac:chgData name="Southern,Isabelle Therese" userId="e99ba593-6201-4afc-82b0-dfe0fee5e3d4" providerId="ADAL" clId="{7EDDCEF0-15F5-4F66-91B2-C52CF6F25545}" dt="2025-12-29T20:10:28.505" v="3063" actId="208"/>
          <ac:cxnSpMkLst>
            <pc:docMk/>
            <pc:sldMk cId="2893503579" sldId="346"/>
            <ac:cxnSpMk id="19" creationId="{112C1EDE-0634-561F-ECBA-58E6D3BF419C}"/>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3F7DF1-D827-5548-9AE2-FF59F5C0902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A385F73-628F-D74B-A4DF-091A78717B8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E771518-BF64-6242-88B8-190AEC9B30FB}" type="datetimeFigureOut">
              <a:rPr lang="en-US" smtClean="0"/>
              <a:t>1/26/26</a:t>
            </a:fld>
            <a:endParaRPr lang="en-US"/>
          </a:p>
        </p:txBody>
      </p:sp>
      <p:sp>
        <p:nvSpPr>
          <p:cNvPr id="4" name="Footer Placeholder 3">
            <a:extLst>
              <a:ext uri="{FF2B5EF4-FFF2-40B4-BE49-F238E27FC236}">
                <a16:creationId xmlns:a16="http://schemas.microsoft.com/office/drawing/2014/main" id="{8F20BDCB-7A5B-344E-8082-6616F10067B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034396C-E4E0-754E-94EA-3963C9C26D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09FC41F-DDF7-F142-B1DB-95FCD2D0FD65}" type="slidenum">
              <a:rPr lang="en-US" smtClean="0"/>
              <a:t>‹#›</a:t>
            </a:fld>
            <a:endParaRPr lang="en-US"/>
          </a:p>
        </p:txBody>
      </p:sp>
    </p:spTree>
    <p:extLst>
      <p:ext uri="{BB962C8B-B14F-4D97-AF65-F5344CB8AC3E}">
        <p14:creationId xmlns:p14="http://schemas.microsoft.com/office/powerpoint/2010/main" val="4064713442"/>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2-12T14:34:11.314"/>
    </inkml:context>
    <inkml:brush xml:id="br0">
      <inkml:brushProperty name="width" value="0.035" units="cm"/>
      <inkml:brushProperty name="height" value="0.035" units="cm"/>
    </inkml:brush>
  </inkml:definitions>
  <inkml:trace contextRef="#ctx0" brushRef="#br0">1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455F80-4897-EB40-9966-2C9B3E6EB828}" type="datetimeFigureOut">
              <a:rPr lang="en-US" smtClean="0"/>
              <a:t>1/26/26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509F8D-AC7F-834B-A1E5-1861C09894EA}" type="slidenum">
              <a:rPr lang="en-US" smtClean="0"/>
              <a:t>‹#›</a:t>
            </a:fld>
            <a:endParaRPr lang="en-US"/>
          </a:p>
        </p:txBody>
      </p:sp>
    </p:spTree>
    <p:extLst>
      <p:ext uri="{BB962C8B-B14F-4D97-AF65-F5344CB8AC3E}">
        <p14:creationId xmlns:p14="http://schemas.microsoft.com/office/powerpoint/2010/main" val="270841829"/>
      </p:ext>
    </p:extLst>
  </p:cSld>
  <p:clrMap bg1="lt1" tx1="dk1" bg2="lt2" tx2="dk2" accent1="accent1" accent2="accent2" accent3="accent3" accent4="accent4" accent5="accent5" accent6="accent6" hlink="hlink" folHlink="folHlink"/>
  <p:notesStyle>
    <a:lvl1pPr marL="0" algn="l" defTabSz="1828800" rtl="0" eaLnBrk="1" latinLnBrk="0" hangingPunct="1">
      <a:defRPr sz="2400" kern="1200">
        <a:solidFill>
          <a:schemeClr val="tx1"/>
        </a:solidFill>
        <a:latin typeface="+mn-lt"/>
        <a:ea typeface="+mn-ea"/>
        <a:cs typeface="+mn-cs"/>
      </a:defRPr>
    </a:lvl1pPr>
    <a:lvl2pPr marL="914400" algn="l" defTabSz="1828800" rtl="0" eaLnBrk="1" latinLnBrk="0" hangingPunct="1">
      <a:defRPr sz="2400" kern="1200">
        <a:solidFill>
          <a:schemeClr val="tx1"/>
        </a:solidFill>
        <a:latin typeface="+mn-lt"/>
        <a:ea typeface="+mn-ea"/>
        <a:cs typeface="+mn-cs"/>
      </a:defRPr>
    </a:lvl2pPr>
    <a:lvl3pPr marL="1828800" algn="l" defTabSz="1828800" rtl="0" eaLnBrk="1" latinLnBrk="0" hangingPunct="1">
      <a:defRPr sz="2400" kern="1200">
        <a:solidFill>
          <a:schemeClr val="tx1"/>
        </a:solidFill>
        <a:latin typeface="+mn-lt"/>
        <a:ea typeface="+mn-ea"/>
        <a:cs typeface="+mn-cs"/>
      </a:defRPr>
    </a:lvl3pPr>
    <a:lvl4pPr marL="2743200" algn="l" defTabSz="1828800" rtl="0" eaLnBrk="1" latinLnBrk="0" hangingPunct="1">
      <a:defRPr sz="2400" kern="1200">
        <a:solidFill>
          <a:schemeClr val="tx1"/>
        </a:solidFill>
        <a:latin typeface="+mn-lt"/>
        <a:ea typeface="+mn-ea"/>
        <a:cs typeface="+mn-cs"/>
      </a:defRPr>
    </a:lvl4pPr>
    <a:lvl5pPr marL="3657600" algn="l" defTabSz="1828800" rtl="0" eaLnBrk="1" latinLnBrk="0" hangingPunct="1">
      <a:defRPr sz="2400" kern="1200">
        <a:solidFill>
          <a:schemeClr val="tx1"/>
        </a:solidFill>
        <a:latin typeface="+mn-lt"/>
        <a:ea typeface="+mn-ea"/>
        <a:cs typeface="+mn-cs"/>
      </a:defRPr>
    </a:lvl5pPr>
    <a:lvl6pPr marL="4572000" algn="l" defTabSz="1828800" rtl="0" eaLnBrk="1" latinLnBrk="0" hangingPunct="1">
      <a:defRPr sz="2400" kern="1200">
        <a:solidFill>
          <a:schemeClr val="tx1"/>
        </a:solidFill>
        <a:latin typeface="+mn-lt"/>
        <a:ea typeface="+mn-ea"/>
        <a:cs typeface="+mn-cs"/>
      </a:defRPr>
    </a:lvl6pPr>
    <a:lvl7pPr marL="5486400" algn="l" defTabSz="1828800" rtl="0" eaLnBrk="1" latinLnBrk="0" hangingPunct="1">
      <a:defRPr sz="2400" kern="1200">
        <a:solidFill>
          <a:schemeClr val="tx1"/>
        </a:solidFill>
        <a:latin typeface="+mn-lt"/>
        <a:ea typeface="+mn-ea"/>
        <a:cs typeface="+mn-cs"/>
      </a:defRPr>
    </a:lvl7pPr>
    <a:lvl8pPr marL="6400800" algn="l" defTabSz="1828800" rtl="0" eaLnBrk="1" latinLnBrk="0" hangingPunct="1">
      <a:defRPr sz="2400" kern="1200">
        <a:solidFill>
          <a:schemeClr val="tx1"/>
        </a:solidFill>
        <a:latin typeface="+mn-lt"/>
        <a:ea typeface="+mn-ea"/>
        <a:cs typeface="+mn-cs"/>
      </a:defRPr>
    </a:lvl8pPr>
    <a:lvl9pPr marL="7315200" algn="l" defTabSz="18288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2</a:t>
            </a:fld>
            <a:endParaRPr lang="en-US" dirty="0"/>
          </a:p>
        </p:txBody>
      </p:sp>
    </p:spTree>
    <p:extLst>
      <p:ext uri="{BB962C8B-B14F-4D97-AF65-F5344CB8AC3E}">
        <p14:creationId xmlns:p14="http://schemas.microsoft.com/office/powerpoint/2010/main" val="1827374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AA7709-5429-9432-3BF0-A34B27289A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241C0B-A472-9DE5-50F0-743A0A739ACC}"/>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52162632-F3BD-61B5-D353-B9291E30BF47}"/>
              </a:ext>
            </a:extLst>
          </p:cNvPr>
          <p:cNvSpPr>
            <a:spLocks noGrp="1"/>
          </p:cNvSpPr>
          <p:nvPr>
            <p:ph type="body" idx="1"/>
          </p:nvPr>
        </p:nvSpPr>
        <p:spPr>
          <a:xfrm>
            <a:off x="685800" y="4400549"/>
            <a:ext cx="5486400" cy="4284663"/>
          </a:xfrm>
        </p:spPr>
        <p:txBody>
          <a:bodyPr/>
          <a:lstStyle/>
          <a:p>
            <a:endParaRPr lang="en-US" dirty="0"/>
          </a:p>
        </p:txBody>
      </p:sp>
      <p:sp>
        <p:nvSpPr>
          <p:cNvPr id="4" name="Slide Number Placeholder 3">
            <a:extLst>
              <a:ext uri="{FF2B5EF4-FFF2-40B4-BE49-F238E27FC236}">
                <a16:creationId xmlns:a16="http://schemas.microsoft.com/office/drawing/2014/main" id="{E7B5B479-BB0B-F7CC-DBF6-0BA58ADC7C5D}"/>
              </a:ext>
            </a:extLst>
          </p:cNvPr>
          <p:cNvSpPr>
            <a:spLocks noGrp="1"/>
          </p:cNvSpPr>
          <p:nvPr>
            <p:ph type="sldNum" sz="quarter" idx="5"/>
          </p:nvPr>
        </p:nvSpPr>
        <p:spPr/>
        <p:txBody>
          <a:bodyPr/>
          <a:lstStyle/>
          <a:p>
            <a:fld id="{0B509F8D-AC7F-834B-A1E5-1861C09894EA}" type="slidenum">
              <a:rPr lang="en-US" smtClean="0"/>
              <a:t>12</a:t>
            </a:fld>
            <a:endParaRPr lang="en-US"/>
          </a:p>
        </p:txBody>
      </p:sp>
    </p:spTree>
    <p:extLst>
      <p:ext uri="{BB962C8B-B14F-4D97-AF65-F5344CB8AC3E}">
        <p14:creationId xmlns:p14="http://schemas.microsoft.com/office/powerpoint/2010/main" val="34022901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3E5E9-7ED3-BE80-5488-832366316F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2556F3-2DDA-AEFA-186B-1861B5FBFE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9E7348-E60A-180F-8D8E-C77F92603D35}"/>
              </a:ext>
            </a:extLst>
          </p:cNvPr>
          <p:cNvSpPr>
            <a:spLocks noGrp="1"/>
          </p:cNvSpPr>
          <p:nvPr>
            <p:ph type="body" idx="1"/>
          </p:nvPr>
        </p:nvSpPr>
        <p:spPr>
          <a:xfrm>
            <a:off x="685800" y="4400549"/>
            <a:ext cx="5486400" cy="4284663"/>
          </a:xfrm>
        </p:spPr>
        <p:txBody>
          <a:bodyPr/>
          <a:lstStyle/>
          <a:p>
            <a:endParaRPr lang="en-US" dirty="0"/>
          </a:p>
        </p:txBody>
      </p:sp>
      <p:sp>
        <p:nvSpPr>
          <p:cNvPr id="4" name="Slide Number Placeholder 3">
            <a:extLst>
              <a:ext uri="{FF2B5EF4-FFF2-40B4-BE49-F238E27FC236}">
                <a16:creationId xmlns:a16="http://schemas.microsoft.com/office/drawing/2014/main" id="{5B7756B2-6D0A-2263-C559-F7B4412D022E}"/>
              </a:ext>
            </a:extLst>
          </p:cNvPr>
          <p:cNvSpPr>
            <a:spLocks noGrp="1"/>
          </p:cNvSpPr>
          <p:nvPr>
            <p:ph type="sldNum" sz="quarter" idx="5"/>
          </p:nvPr>
        </p:nvSpPr>
        <p:spPr/>
        <p:txBody>
          <a:bodyPr/>
          <a:lstStyle/>
          <a:p>
            <a:fld id="{0B509F8D-AC7F-834B-A1E5-1861C09894EA}" type="slidenum">
              <a:rPr lang="en-US" smtClean="0"/>
              <a:t>17</a:t>
            </a:fld>
            <a:endParaRPr lang="en-US"/>
          </a:p>
        </p:txBody>
      </p:sp>
    </p:spTree>
    <p:extLst>
      <p:ext uri="{BB962C8B-B14F-4D97-AF65-F5344CB8AC3E}">
        <p14:creationId xmlns:p14="http://schemas.microsoft.com/office/powerpoint/2010/main" val="26359882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4E284-F9AE-ACCC-1CA7-F6EE3A7B57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0BD1D-C24A-F237-8648-F85E8E029F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DB5EB2-4AB2-79CA-4F16-49CE60DADCD2}"/>
              </a:ext>
            </a:extLst>
          </p:cNvPr>
          <p:cNvSpPr>
            <a:spLocks noGrp="1"/>
          </p:cNvSpPr>
          <p:nvPr>
            <p:ph type="body" idx="1"/>
          </p:nvPr>
        </p:nvSpPr>
        <p:spPr>
          <a:xfrm>
            <a:off x="685800" y="4400549"/>
            <a:ext cx="5486400" cy="4284663"/>
          </a:xfrm>
        </p:spPr>
        <p:txBody>
          <a:bodyPr/>
          <a:lstStyle/>
          <a:p>
            <a:endParaRPr lang="en-US" dirty="0"/>
          </a:p>
        </p:txBody>
      </p:sp>
      <p:sp>
        <p:nvSpPr>
          <p:cNvPr id="4" name="Slide Number Placeholder 3">
            <a:extLst>
              <a:ext uri="{FF2B5EF4-FFF2-40B4-BE49-F238E27FC236}">
                <a16:creationId xmlns:a16="http://schemas.microsoft.com/office/drawing/2014/main" id="{9BD800A1-F01B-A8B2-C385-09076A8952C4}"/>
              </a:ext>
            </a:extLst>
          </p:cNvPr>
          <p:cNvSpPr>
            <a:spLocks noGrp="1"/>
          </p:cNvSpPr>
          <p:nvPr>
            <p:ph type="sldNum" sz="quarter" idx="5"/>
          </p:nvPr>
        </p:nvSpPr>
        <p:spPr/>
        <p:txBody>
          <a:bodyPr/>
          <a:lstStyle/>
          <a:p>
            <a:fld id="{0B509F8D-AC7F-834B-A1E5-1861C09894EA}" type="slidenum">
              <a:rPr lang="en-US" smtClean="0"/>
              <a:t>19</a:t>
            </a:fld>
            <a:endParaRPr lang="en-US"/>
          </a:p>
        </p:txBody>
      </p:sp>
    </p:spTree>
    <p:extLst>
      <p:ext uri="{BB962C8B-B14F-4D97-AF65-F5344CB8AC3E}">
        <p14:creationId xmlns:p14="http://schemas.microsoft.com/office/powerpoint/2010/main" val="24021187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367767-F4E1-70A3-E5AE-FB36E43EB4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DA442E-E24E-D3E9-D65D-32C09548AB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39A610-2F2C-0EE7-E2C6-C22D22D55A4F}"/>
              </a:ext>
            </a:extLst>
          </p:cNvPr>
          <p:cNvSpPr>
            <a:spLocks noGrp="1"/>
          </p:cNvSpPr>
          <p:nvPr>
            <p:ph type="body" idx="1"/>
          </p:nvPr>
        </p:nvSpPr>
        <p:spPr>
          <a:xfrm>
            <a:off x="685800" y="4400549"/>
            <a:ext cx="5486400" cy="4284663"/>
          </a:xfrm>
        </p:spPr>
        <p:txBody>
          <a:bodyPr/>
          <a:lstStyle/>
          <a:p>
            <a:endParaRPr lang="en-US" dirty="0"/>
          </a:p>
        </p:txBody>
      </p:sp>
      <p:sp>
        <p:nvSpPr>
          <p:cNvPr id="4" name="Slide Number Placeholder 3">
            <a:extLst>
              <a:ext uri="{FF2B5EF4-FFF2-40B4-BE49-F238E27FC236}">
                <a16:creationId xmlns:a16="http://schemas.microsoft.com/office/drawing/2014/main" id="{87EE62FC-8C99-CC20-6041-69E95B71A0F7}"/>
              </a:ext>
            </a:extLst>
          </p:cNvPr>
          <p:cNvSpPr>
            <a:spLocks noGrp="1"/>
          </p:cNvSpPr>
          <p:nvPr>
            <p:ph type="sldNum" sz="quarter" idx="5"/>
          </p:nvPr>
        </p:nvSpPr>
        <p:spPr/>
        <p:txBody>
          <a:bodyPr/>
          <a:lstStyle/>
          <a:p>
            <a:fld id="{0B509F8D-AC7F-834B-A1E5-1861C09894EA}" type="slidenum">
              <a:rPr lang="en-US" smtClean="0"/>
              <a:t>26</a:t>
            </a:fld>
            <a:endParaRPr lang="en-US"/>
          </a:p>
        </p:txBody>
      </p:sp>
    </p:spTree>
    <p:extLst>
      <p:ext uri="{BB962C8B-B14F-4D97-AF65-F5344CB8AC3E}">
        <p14:creationId xmlns:p14="http://schemas.microsoft.com/office/powerpoint/2010/main" val="1453434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E7578-E581-8115-38E2-D31C28100E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AA825E-3229-AB7C-062A-C76ADDBF8F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9E7EBF-AC7B-4B31-5C91-CF9BC4E0AF5D}"/>
              </a:ext>
            </a:extLst>
          </p:cNvPr>
          <p:cNvSpPr>
            <a:spLocks noGrp="1"/>
          </p:cNvSpPr>
          <p:nvPr>
            <p:ph type="body" idx="1"/>
          </p:nvPr>
        </p:nvSpPr>
        <p:spPr>
          <a:xfrm>
            <a:off x="685800" y="4400549"/>
            <a:ext cx="5486400" cy="4284663"/>
          </a:xfrm>
        </p:spPr>
        <p:txBody>
          <a:bodyPr/>
          <a:lstStyle/>
          <a:p>
            <a:endParaRPr lang="en-US" dirty="0"/>
          </a:p>
        </p:txBody>
      </p:sp>
      <p:sp>
        <p:nvSpPr>
          <p:cNvPr id="4" name="Slide Number Placeholder 3">
            <a:extLst>
              <a:ext uri="{FF2B5EF4-FFF2-40B4-BE49-F238E27FC236}">
                <a16:creationId xmlns:a16="http://schemas.microsoft.com/office/drawing/2014/main" id="{C98F2798-F160-E187-69B4-0C16062809BB}"/>
              </a:ext>
            </a:extLst>
          </p:cNvPr>
          <p:cNvSpPr>
            <a:spLocks noGrp="1"/>
          </p:cNvSpPr>
          <p:nvPr>
            <p:ph type="sldNum" sz="quarter" idx="5"/>
          </p:nvPr>
        </p:nvSpPr>
        <p:spPr/>
        <p:txBody>
          <a:bodyPr/>
          <a:lstStyle/>
          <a:p>
            <a:fld id="{0B509F8D-AC7F-834B-A1E5-1861C09894EA}" type="slidenum">
              <a:rPr lang="en-US" smtClean="0"/>
              <a:t>3</a:t>
            </a:fld>
            <a:endParaRPr lang="en-US"/>
          </a:p>
        </p:txBody>
      </p:sp>
    </p:spTree>
    <p:extLst>
      <p:ext uri="{BB962C8B-B14F-4D97-AF65-F5344CB8AC3E}">
        <p14:creationId xmlns:p14="http://schemas.microsoft.com/office/powerpoint/2010/main" val="6814691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544EC-0E48-8767-EDFD-AD3960AE26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423DE7-ADA5-9572-5B59-F8667B9067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76FBFC-2A37-39DC-EB7A-D20BE68932ED}"/>
              </a:ext>
            </a:extLst>
          </p:cNvPr>
          <p:cNvSpPr>
            <a:spLocks noGrp="1"/>
          </p:cNvSpPr>
          <p:nvPr>
            <p:ph type="body" idx="1"/>
          </p:nvPr>
        </p:nvSpPr>
        <p:spPr>
          <a:xfrm>
            <a:off x="685800" y="4400549"/>
            <a:ext cx="5486400" cy="4284663"/>
          </a:xfrm>
        </p:spPr>
        <p:txBody>
          <a:bodyPr/>
          <a:lstStyle/>
          <a:p>
            <a:endParaRPr lang="en-US" dirty="0"/>
          </a:p>
        </p:txBody>
      </p:sp>
      <p:sp>
        <p:nvSpPr>
          <p:cNvPr id="4" name="Slide Number Placeholder 3">
            <a:extLst>
              <a:ext uri="{FF2B5EF4-FFF2-40B4-BE49-F238E27FC236}">
                <a16:creationId xmlns:a16="http://schemas.microsoft.com/office/drawing/2014/main" id="{B69C4B4F-22F2-4FD7-EDEE-F8C87436EE2B}"/>
              </a:ext>
            </a:extLst>
          </p:cNvPr>
          <p:cNvSpPr>
            <a:spLocks noGrp="1"/>
          </p:cNvSpPr>
          <p:nvPr>
            <p:ph type="sldNum" sz="quarter" idx="5"/>
          </p:nvPr>
        </p:nvSpPr>
        <p:spPr/>
        <p:txBody>
          <a:bodyPr/>
          <a:lstStyle/>
          <a:p>
            <a:fld id="{0B509F8D-AC7F-834B-A1E5-1861C09894EA}" type="slidenum">
              <a:rPr lang="en-US" smtClean="0"/>
              <a:t>4</a:t>
            </a:fld>
            <a:endParaRPr lang="en-US"/>
          </a:p>
        </p:txBody>
      </p:sp>
    </p:spTree>
    <p:extLst>
      <p:ext uri="{BB962C8B-B14F-4D97-AF65-F5344CB8AC3E}">
        <p14:creationId xmlns:p14="http://schemas.microsoft.com/office/powerpoint/2010/main" val="3206236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367767-F4E1-70A3-E5AE-FB36E43EB4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DA442E-E24E-D3E9-D65D-32C09548AB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39A610-2F2C-0EE7-E2C6-C22D22D55A4F}"/>
              </a:ext>
            </a:extLst>
          </p:cNvPr>
          <p:cNvSpPr>
            <a:spLocks noGrp="1"/>
          </p:cNvSpPr>
          <p:nvPr>
            <p:ph type="body" idx="1"/>
          </p:nvPr>
        </p:nvSpPr>
        <p:spPr>
          <a:xfrm>
            <a:off x="685800" y="4400549"/>
            <a:ext cx="5486400" cy="4284663"/>
          </a:xfrm>
        </p:spPr>
        <p:txBody>
          <a:bodyPr/>
          <a:lstStyle/>
          <a:p>
            <a:endParaRPr lang="en-US" dirty="0"/>
          </a:p>
        </p:txBody>
      </p:sp>
      <p:sp>
        <p:nvSpPr>
          <p:cNvPr id="4" name="Slide Number Placeholder 3">
            <a:extLst>
              <a:ext uri="{FF2B5EF4-FFF2-40B4-BE49-F238E27FC236}">
                <a16:creationId xmlns:a16="http://schemas.microsoft.com/office/drawing/2014/main" id="{87EE62FC-8C99-CC20-6041-69E95B71A0F7}"/>
              </a:ext>
            </a:extLst>
          </p:cNvPr>
          <p:cNvSpPr>
            <a:spLocks noGrp="1"/>
          </p:cNvSpPr>
          <p:nvPr>
            <p:ph type="sldNum" sz="quarter" idx="5"/>
          </p:nvPr>
        </p:nvSpPr>
        <p:spPr/>
        <p:txBody>
          <a:bodyPr/>
          <a:lstStyle/>
          <a:p>
            <a:fld id="{0B509F8D-AC7F-834B-A1E5-1861C09894EA}" type="slidenum">
              <a:rPr lang="en-US" smtClean="0"/>
              <a:t>5</a:t>
            </a:fld>
            <a:endParaRPr lang="en-US"/>
          </a:p>
        </p:txBody>
      </p:sp>
    </p:spTree>
    <p:extLst>
      <p:ext uri="{BB962C8B-B14F-4D97-AF65-F5344CB8AC3E}">
        <p14:creationId xmlns:p14="http://schemas.microsoft.com/office/powerpoint/2010/main" val="1453434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At the heart of BIM is the 3D model, a visual representation of the project. But it's not just any 3D model. Each element within the model is packed with data, dimensions, material, and more. This information is crucial for creating accurate construction drawings, reducing errors and keeping the project on track. So how does all this digital information translate in the real-world construction process?</a:t>
            </a:r>
          </a:p>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6</a:t>
            </a:fld>
            <a:endParaRPr lang="en-US" dirty="0"/>
          </a:p>
        </p:txBody>
      </p:sp>
    </p:spTree>
    <p:extLst>
      <p:ext uri="{BB962C8B-B14F-4D97-AF65-F5344CB8AC3E}">
        <p14:creationId xmlns:p14="http://schemas.microsoft.com/office/powerpoint/2010/main" val="1212397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8E6A5D-F6A7-22DC-CBD5-84216A3611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438C36-DBBD-67C4-3A8D-E190E3BF8E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D5B8B4-8D3B-57F9-0FC2-5B09912F9331}"/>
              </a:ext>
            </a:extLst>
          </p:cNvPr>
          <p:cNvSpPr>
            <a:spLocks noGrp="1"/>
          </p:cNvSpPr>
          <p:nvPr>
            <p:ph type="body" idx="1"/>
          </p:nvPr>
        </p:nvSpPr>
        <p:spPr>
          <a:xfrm>
            <a:off x="685800" y="4400549"/>
            <a:ext cx="5486400" cy="4284663"/>
          </a:xfrm>
        </p:spPr>
        <p:txBody>
          <a:bodyPr/>
          <a:lstStyle/>
          <a:p>
            <a:endParaRPr lang="en-US" dirty="0"/>
          </a:p>
        </p:txBody>
      </p:sp>
      <p:sp>
        <p:nvSpPr>
          <p:cNvPr id="4" name="Slide Number Placeholder 3">
            <a:extLst>
              <a:ext uri="{FF2B5EF4-FFF2-40B4-BE49-F238E27FC236}">
                <a16:creationId xmlns:a16="http://schemas.microsoft.com/office/drawing/2014/main" id="{A28C7366-77F1-C422-D89A-CFFCB7A85EE1}"/>
              </a:ext>
            </a:extLst>
          </p:cNvPr>
          <p:cNvSpPr>
            <a:spLocks noGrp="1"/>
          </p:cNvSpPr>
          <p:nvPr>
            <p:ph type="sldNum" sz="quarter" idx="5"/>
          </p:nvPr>
        </p:nvSpPr>
        <p:spPr/>
        <p:txBody>
          <a:bodyPr/>
          <a:lstStyle/>
          <a:p>
            <a:fld id="{0B509F8D-AC7F-834B-A1E5-1861C09894EA}" type="slidenum">
              <a:rPr lang="en-US" smtClean="0"/>
              <a:t>7</a:t>
            </a:fld>
            <a:endParaRPr lang="en-US" dirty="0"/>
          </a:p>
        </p:txBody>
      </p:sp>
    </p:spTree>
    <p:extLst>
      <p:ext uri="{BB962C8B-B14F-4D97-AF65-F5344CB8AC3E}">
        <p14:creationId xmlns:p14="http://schemas.microsoft.com/office/powerpoint/2010/main" val="172441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8B9C7-DAF7-1E93-66E2-367D9D8F5A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796635-CBB5-E689-0EB5-3F650498F1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80A6BF-AD8B-0C72-6651-37C2CE4B18D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10BBFB7-C2CD-E8AE-77BE-763A4884477E}"/>
              </a:ext>
            </a:extLst>
          </p:cNvPr>
          <p:cNvSpPr>
            <a:spLocks noGrp="1"/>
          </p:cNvSpPr>
          <p:nvPr>
            <p:ph type="sldNum" sz="quarter" idx="5"/>
          </p:nvPr>
        </p:nvSpPr>
        <p:spPr/>
        <p:txBody>
          <a:bodyPr/>
          <a:lstStyle/>
          <a:p>
            <a:fld id="{0B509F8D-AC7F-834B-A1E5-1861C09894EA}" type="slidenum">
              <a:rPr lang="en-US" smtClean="0"/>
              <a:t>8</a:t>
            </a:fld>
            <a:endParaRPr lang="en-US" dirty="0"/>
          </a:p>
        </p:txBody>
      </p:sp>
    </p:spTree>
    <p:extLst>
      <p:ext uri="{BB962C8B-B14F-4D97-AF65-F5344CB8AC3E}">
        <p14:creationId xmlns:p14="http://schemas.microsoft.com/office/powerpoint/2010/main" val="576376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AC0DB-2597-65B3-F143-6B6EF257F2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E94B7B-45F6-67C4-4719-B864D14A7A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C4297D-0023-2522-7E3A-0FD502E84FD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8A01556-008C-63AD-B4A7-44B149562246}"/>
              </a:ext>
            </a:extLst>
          </p:cNvPr>
          <p:cNvSpPr>
            <a:spLocks noGrp="1"/>
          </p:cNvSpPr>
          <p:nvPr>
            <p:ph type="sldNum" sz="quarter" idx="5"/>
          </p:nvPr>
        </p:nvSpPr>
        <p:spPr/>
        <p:txBody>
          <a:bodyPr/>
          <a:lstStyle/>
          <a:p>
            <a:fld id="{0B509F8D-AC7F-834B-A1E5-1861C09894EA}" type="slidenum">
              <a:rPr lang="en-US" smtClean="0"/>
              <a:t>9</a:t>
            </a:fld>
            <a:endParaRPr lang="en-US" dirty="0"/>
          </a:p>
        </p:txBody>
      </p:sp>
    </p:spTree>
    <p:extLst>
      <p:ext uri="{BB962C8B-B14F-4D97-AF65-F5344CB8AC3E}">
        <p14:creationId xmlns:p14="http://schemas.microsoft.com/office/powerpoint/2010/main" val="9115357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BF2514-91D8-21DA-E32C-B294026A21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48929A-FCF2-FAFE-F92A-1AD7B9BC2B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51C969-578E-9F2B-A6E9-DA51B293CA7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3A95B74-705B-707B-98B7-FB7126992CB8}"/>
              </a:ext>
            </a:extLst>
          </p:cNvPr>
          <p:cNvSpPr>
            <a:spLocks noGrp="1"/>
          </p:cNvSpPr>
          <p:nvPr>
            <p:ph type="sldNum" sz="quarter" idx="5"/>
          </p:nvPr>
        </p:nvSpPr>
        <p:spPr/>
        <p:txBody>
          <a:bodyPr/>
          <a:lstStyle/>
          <a:p>
            <a:fld id="{0B509F8D-AC7F-834B-A1E5-1861C09894EA}" type="slidenum">
              <a:rPr lang="en-US" smtClean="0"/>
              <a:t>10</a:t>
            </a:fld>
            <a:endParaRPr lang="en-US" dirty="0"/>
          </a:p>
        </p:txBody>
      </p:sp>
    </p:spTree>
    <p:extLst>
      <p:ext uri="{BB962C8B-B14F-4D97-AF65-F5344CB8AC3E}">
        <p14:creationId xmlns:p14="http://schemas.microsoft.com/office/powerpoint/2010/main" val="18320398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2026</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61534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3072086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4410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90784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2026</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810440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2026</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26996984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203316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2026</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877380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496101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2026</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6516660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2026</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29429867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xam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3pPr marL="1433513" indent="-284163">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2021934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032474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38442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06154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5268579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2578682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3908958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578551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1085715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71841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97380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2386371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57840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26554176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9182281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8887566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2357205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2026</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0434270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2026</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a:lstStyle>
            <a:lvl1pPr>
              <a:defRPr/>
            </a:lvl1pPr>
          </a:lstStyle>
          <a:p>
            <a:r>
              <a:rPr lang="en-US" dirty="0"/>
              <a:t>Learning Objectives</a:t>
            </a:r>
          </a:p>
        </p:txBody>
      </p:sp>
    </p:spTree>
    <p:extLst>
      <p:ext uri="{BB962C8B-B14F-4D97-AF65-F5344CB8AC3E}">
        <p14:creationId xmlns:p14="http://schemas.microsoft.com/office/powerpoint/2010/main" val="114857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theme" Target="../theme/theme2.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75597"/>
          </a:xfrm>
          <a:prstGeom prst="rect">
            <a:avLst/>
          </a:prstGeom>
        </p:spPr>
        <p:txBody>
          <a:bodyPr vert="horz" wrap="square" lIns="0" tIns="0" rIns="0" bIns="0" rtlCol="0" anchor="t" anchorCtr="0">
            <a:spAutoFit/>
          </a:bodyPr>
          <a:lstStyle/>
          <a:p>
            <a:r>
              <a:rPr lang="en-US" dirty="0"/>
              <a:t>Learning Objectives</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1519946592"/>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90" r:id="rId3"/>
    <p:sldLayoutId id="2147483691" r:id="rId4"/>
    <p:sldLayoutId id="2147483675" r:id="rId5"/>
    <p:sldLayoutId id="2147483676" r:id="rId6"/>
    <p:sldLayoutId id="2147483680" r:id="rId7"/>
    <p:sldLayoutId id="2147483681" r:id="rId8"/>
    <p:sldLayoutId id="2147483685" r:id="rId9"/>
    <p:sldLayoutId id="2147483686" r:id="rId10"/>
    <p:sldLayoutId id="2147483682" r:id="rId11"/>
    <p:sldLayoutId id="2147483692" r:id="rId12"/>
    <p:sldLayoutId id="2147483683" r:id="rId13"/>
    <p:sldLayoutId id="2147483684" r:id="rId14"/>
    <p:sldLayoutId id="2147483694" r:id="rId15"/>
    <p:sldLayoutId id="2147483667" r:id="rId16"/>
    <p:sldLayoutId id="2147483673" r:id="rId17"/>
    <p:sldLayoutId id="2147483659" r:id="rId18"/>
    <p:sldLayoutId id="2147483693" r:id="rId19"/>
    <p:sldLayoutId id="2147483688" r:id="rId20"/>
    <p:sldLayoutId id="2147483689" r:id="rId21"/>
    <p:sldLayoutId id="2147483674" r:id="rId22"/>
    <p:sldLayoutId id="2147483687" r:id="rId23"/>
    <p:sldLayoutId id="214748366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97142"/>
          </a:xfrm>
          <a:prstGeom prst="rect">
            <a:avLst/>
          </a:prstGeom>
        </p:spPr>
        <p:txBody>
          <a:bodyPr vert="horz" wrap="square" lIns="0" tIns="0" rIns="0" bIns="0" rtlCol="0" anchor="t" anchorCtr="0">
            <a:spAutoFit/>
          </a:bodyPr>
          <a:lstStyle/>
          <a:p>
            <a:r>
              <a:rPr lang="en-US" dirty="0"/>
              <a:t>Click to edit Cert Master title style</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362089695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50000"/>
        </a:lnSpc>
        <a:spcBef>
          <a:spcPts val="4000"/>
        </a:spcBef>
        <a:buClr>
          <a:schemeClr val="tx2"/>
        </a:buClr>
        <a:buFont typeface="Artifakt ElementOfc" panose="020B0504010101010104" pitchFamily="34" charset="0"/>
        <a:buChar char=" "/>
        <a:defRPr sz="3200" b="1" kern="1200">
          <a:solidFill>
            <a:schemeClr val="tx1"/>
          </a:solidFill>
          <a:latin typeface="+mn-lt"/>
          <a:ea typeface="+mn-ea"/>
          <a:cs typeface="+mn-cs"/>
        </a:defRPr>
      </a:lvl1pPr>
      <a:lvl2pPr marL="920750" indent="-463550" algn="l" defTabSz="1371600" rtl="0" eaLnBrk="1" latinLnBrk="0" hangingPunct="1">
        <a:lnSpc>
          <a:spcPct val="150000"/>
        </a:lnSpc>
        <a:spcBef>
          <a:spcPts val="1600"/>
        </a:spcBef>
        <a:buClr>
          <a:schemeClr val="tx2"/>
        </a:buClr>
        <a:buFont typeface="Artifakt ElementOfc" panose="020B0504010101010104" pitchFamily="34" charset="0"/>
        <a:buChar char=" "/>
        <a:defRPr sz="2800" kern="1200">
          <a:solidFill>
            <a:schemeClr val="tx1"/>
          </a:solidFill>
          <a:latin typeface="+mn-lt"/>
          <a:ea typeface="+mn-ea"/>
          <a:cs typeface="+mn-cs"/>
        </a:defRPr>
      </a:lvl2pPr>
      <a:lvl3pPr marL="1433513" indent="-519113" algn="l" defTabSz="1371600" rtl="0" eaLnBrk="1" latinLnBrk="0" hangingPunct="1">
        <a:lnSpc>
          <a:spcPct val="150000"/>
        </a:lnSpc>
        <a:spcBef>
          <a:spcPts val="1200"/>
        </a:spcBef>
        <a:buClr>
          <a:schemeClr val="tx2"/>
        </a:buClr>
        <a:buFont typeface="+mj-lt"/>
        <a:buAutoNum type="romanLcPeriod"/>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tifakt ElementOfc" panose="020B0504010101010104" pitchFamily="34" charset="0"/>
        <a:buChar char=" "/>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tifakt ElementOfc" panose="020B0504010101010104" pitchFamily="34" charset="0"/>
        <a:buChar char=" "/>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svg"/><Relationship Id="rId7" Type="http://schemas.openxmlformats.org/officeDocument/2006/relationships/image" Target="../media/image42.sv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1.png"/><Relationship Id="rId11" Type="http://schemas.openxmlformats.org/officeDocument/2006/relationships/image" Target="../media/image46.svg"/><Relationship Id="rId5" Type="http://schemas.openxmlformats.org/officeDocument/2006/relationships/image" Target="../media/image40.sv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svg"/></Relationships>
</file>

<file path=ppt/slides/_rels/slide1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47.png"/><Relationship Id="rId7" Type="http://schemas.openxmlformats.org/officeDocument/2006/relationships/image" Target="../media/image4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hyperlink" Target="mailto:Sunbelt@autodesk.com" TargetMode="External"/><Relationship Id="rId5" Type="http://schemas.openxmlformats.org/officeDocument/2006/relationships/image" Target="../media/image48.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svg"/><Relationship Id="rId3" Type="http://schemas.openxmlformats.org/officeDocument/2006/relationships/image" Target="../media/image51.svg"/><Relationship Id="rId7" Type="http://schemas.openxmlformats.org/officeDocument/2006/relationships/image" Target="../media/image55.svg"/><Relationship Id="rId12" Type="http://schemas.openxmlformats.org/officeDocument/2006/relationships/image" Target="../media/image60.png"/><Relationship Id="rId17" Type="http://schemas.openxmlformats.org/officeDocument/2006/relationships/image" Target="../media/image65.svg"/><Relationship Id="rId2" Type="http://schemas.openxmlformats.org/officeDocument/2006/relationships/image" Target="../media/image50.png"/><Relationship Id="rId16" Type="http://schemas.openxmlformats.org/officeDocument/2006/relationships/image" Target="../media/image64.png"/><Relationship Id="rId1" Type="http://schemas.openxmlformats.org/officeDocument/2006/relationships/slideLayout" Target="../slideLayouts/slideLayout7.xml"/><Relationship Id="rId6" Type="http://schemas.openxmlformats.org/officeDocument/2006/relationships/image" Target="../media/image54.png"/><Relationship Id="rId11" Type="http://schemas.openxmlformats.org/officeDocument/2006/relationships/image" Target="../media/image59.svg"/><Relationship Id="rId5" Type="http://schemas.openxmlformats.org/officeDocument/2006/relationships/image" Target="../media/image53.svg"/><Relationship Id="rId15" Type="http://schemas.openxmlformats.org/officeDocument/2006/relationships/image" Target="../media/image63.sv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svg"/><Relationship Id="rId14" Type="http://schemas.openxmlformats.org/officeDocument/2006/relationships/image" Target="../media/image6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svg"/><Relationship Id="rId7" Type="http://schemas.openxmlformats.org/officeDocument/2006/relationships/image" Target="../media/image71.svg"/><Relationship Id="rId2" Type="http://schemas.openxmlformats.org/officeDocument/2006/relationships/image" Target="../media/image66.png"/><Relationship Id="rId1" Type="http://schemas.openxmlformats.org/officeDocument/2006/relationships/slideLayout" Target="../slideLayouts/slideLayout7.xml"/><Relationship Id="rId6" Type="http://schemas.openxmlformats.org/officeDocument/2006/relationships/image" Target="../media/image70.png"/><Relationship Id="rId11" Type="http://schemas.openxmlformats.org/officeDocument/2006/relationships/image" Target="../media/image75.svg"/><Relationship Id="rId5" Type="http://schemas.openxmlformats.org/officeDocument/2006/relationships/image" Target="../media/image69.svg"/><Relationship Id="rId10" Type="http://schemas.openxmlformats.org/officeDocument/2006/relationships/image" Target="../media/image74.png"/><Relationship Id="rId4" Type="http://schemas.openxmlformats.org/officeDocument/2006/relationships/image" Target="../media/image68.png"/><Relationship Id="rId9" Type="http://schemas.openxmlformats.org/officeDocument/2006/relationships/image" Target="../media/image73.svg"/></Relationships>
</file>

<file path=ppt/slides/_rels/slide2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2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customXml" Target="../ink/ink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xml"/><Relationship Id="rId5" Type="http://schemas.openxmlformats.org/officeDocument/2006/relationships/image" Target="../media/image82.jpeg"/><Relationship Id="rId4" Type="http://schemas.openxmlformats.org/officeDocument/2006/relationships/image" Target="../media/image81.jpeg"/></Relationships>
</file>

<file path=ppt/slides/_rels/slide25.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4.svg"/><Relationship Id="rId7" Type="http://schemas.openxmlformats.org/officeDocument/2006/relationships/image" Target="../media/image88.svg"/><Relationship Id="rId2" Type="http://schemas.openxmlformats.org/officeDocument/2006/relationships/image" Target="../media/image83.png"/><Relationship Id="rId1" Type="http://schemas.openxmlformats.org/officeDocument/2006/relationships/slideLayout" Target="../slideLayouts/slideLayout7.xml"/><Relationship Id="rId6" Type="http://schemas.openxmlformats.org/officeDocument/2006/relationships/image" Target="../media/image87.png"/><Relationship Id="rId11" Type="http://schemas.openxmlformats.org/officeDocument/2006/relationships/image" Target="../media/image92.svg"/><Relationship Id="rId5" Type="http://schemas.openxmlformats.org/officeDocument/2006/relationships/image" Target="../media/image86.svg"/><Relationship Id="rId10" Type="http://schemas.openxmlformats.org/officeDocument/2006/relationships/image" Target="../media/image91.png"/><Relationship Id="rId4" Type="http://schemas.openxmlformats.org/officeDocument/2006/relationships/image" Target="../media/image85.png"/><Relationship Id="rId9" Type="http://schemas.openxmlformats.org/officeDocument/2006/relationships/image" Target="../media/image90.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4.xml.rels><?xml version="1.0" encoding="UTF-8" standalone="yes"?>
<Relationships xmlns="http://schemas.openxmlformats.org/package/2006/relationships"><Relationship Id="rId8" Type="http://schemas.openxmlformats.org/officeDocument/2006/relationships/image" Target="../media/image21.svg"/><Relationship Id="rId13"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9.sv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22.png"/><Relationship Id="rId14" Type="http://schemas.openxmlformats.org/officeDocument/2006/relationships/image" Target="../media/image27.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0A2D4E-8AE8-4E40-953E-EF679CEACA2A}"/>
              </a:ext>
            </a:extLst>
          </p:cNvPr>
          <p:cNvSpPr>
            <a:spLocks noGrp="1"/>
          </p:cNvSpPr>
          <p:nvPr>
            <p:ph type="title"/>
          </p:nvPr>
        </p:nvSpPr>
        <p:spPr>
          <a:xfrm>
            <a:off x="6172200" y="4628632"/>
            <a:ext cx="11376200" cy="2217600"/>
          </a:xfrm>
        </p:spPr>
        <p:txBody>
          <a:bodyPr>
            <a:noAutofit/>
          </a:bodyPr>
          <a:lstStyle/>
          <a:p>
            <a:r>
              <a:rPr lang="en-US" dirty="0">
                <a:latin typeface="Arial" panose="020B0604020202020204" pitchFamily="34" charset="0"/>
                <a:ea typeface="Artifakt Element" panose="020B0503050000020004" pitchFamily="34" charset="0"/>
                <a:cs typeface="Arial" panose="020B0604020202020204" pitchFamily="34" charset="0"/>
              </a:rPr>
              <a:t>Lecture</a:t>
            </a:r>
            <a:br>
              <a:rPr lang="en-US" dirty="0">
                <a:latin typeface="Arial" panose="020B0604020202020204" pitchFamily="34" charset="0"/>
                <a:ea typeface="Artifakt Element" panose="020B0503050000020004" pitchFamily="34" charset="0"/>
                <a:cs typeface="Arial" panose="020B0604020202020204" pitchFamily="34" charset="0"/>
              </a:rPr>
            </a:br>
            <a:r>
              <a:rPr lang="en-US" dirty="0">
                <a:latin typeface="Arial" panose="020B0604020202020204" pitchFamily="34" charset="0"/>
                <a:ea typeface="Artifakt Element" panose="020B0503050000020004" pitchFamily="34" charset="0"/>
                <a:cs typeface="Arial" panose="020B0604020202020204" pitchFamily="34" charset="0"/>
              </a:rPr>
              <a:t>Preconstruction management</a:t>
            </a:r>
          </a:p>
        </p:txBody>
      </p:sp>
    </p:spTree>
    <p:extLst>
      <p:ext uri="{BB962C8B-B14F-4D97-AF65-F5344CB8AC3E}">
        <p14:creationId xmlns:p14="http://schemas.microsoft.com/office/powerpoint/2010/main" val="27711909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0940B-EFB4-EE2E-575E-5E282BCF932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99D2EFD-5647-6866-3510-0761C4A3F9A7}"/>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Naming standards</a:t>
            </a:r>
          </a:p>
        </p:txBody>
      </p:sp>
      <p:sp>
        <p:nvSpPr>
          <p:cNvPr id="2" name="Content Placeholder 2">
            <a:extLst>
              <a:ext uri="{FF2B5EF4-FFF2-40B4-BE49-F238E27FC236}">
                <a16:creationId xmlns:a16="http://schemas.microsoft.com/office/drawing/2014/main" id="{795FB79D-F979-7EA5-9FEE-EDD874A651C7}"/>
              </a:ext>
            </a:extLst>
          </p:cNvPr>
          <p:cNvSpPr txBox="1">
            <a:spLocks/>
          </p:cNvSpPr>
          <p:nvPr/>
        </p:nvSpPr>
        <p:spPr>
          <a:xfrm>
            <a:off x="641901" y="2279338"/>
            <a:ext cx="6720962" cy="751305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3000" kern="100" dirty="0">
                <a:effectLst/>
                <a:latin typeface="Arial" panose="020B0604020202020204" pitchFamily="34" charset="0"/>
                <a:ea typeface="Aptos" panose="020B0004020202020204" pitchFamily="34" charset="0"/>
                <a:cs typeface="Arial" panose="020B0604020202020204" pitchFamily="34" charset="0"/>
              </a:rPr>
              <a:t>Names of files should be made from the list as shown in the BEP.</a:t>
            </a:r>
            <a:endParaRPr lang="en-US" sz="26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D0825CBC-FBE3-9D71-5E57-695F63100A49}"/>
              </a:ext>
            </a:extLst>
          </p:cNvPr>
          <p:cNvPicPr>
            <a:picLocks noChangeAspect="1"/>
          </p:cNvPicPr>
          <p:nvPr/>
        </p:nvPicPr>
        <p:blipFill>
          <a:blip r:embed="rId3"/>
          <a:stretch>
            <a:fillRect/>
          </a:stretch>
        </p:blipFill>
        <p:spPr>
          <a:xfrm>
            <a:off x="7708953" y="2127365"/>
            <a:ext cx="10279376" cy="5669973"/>
          </a:xfrm>
          <a:prstGeom prst="rect">
            <a:avLst/>
          </a:prstGeom>
        </p:spPr>
      </p:pic>
      <p:sp>
        <p:nvSpPr>
          <p:cNvPr id="3" name="Content Placeholder 2">
            <a:extLst>
              <a:ext uri="{FF2B5EF4-FFF2-40B4-BE49-F238E27FC236}">
                <a16:creationId xmlns:a16="http://schemas.microsoft.com/office/drawing/2014/main" id="{903CF2A7-F544-9D87-73AA-FEE3218EB209}"/>
              </a:ext>
            </a:extLst>
          </p:cNvPr>
          <p:cNvSpPr txBox="1">
            <a:spLocks/>
          </p:cNvSpPr>
          <p:nvPr/>
        </p:nvSpPr>
        <p:spPr>
          <a:xfrm>
            <a:off x="641901" y="3424152"/>
            <a:ext cx="6720962" cy="6368241"/>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lnSpc>
                <a:spcPct val="200000"/>
              </a:lnSpc>
              <a:spcBef>
                <a:spcPts val="0"/>
              </a:spcBef>
              <a:buNone/>
            </a:pPr>
            <a:r>
              <a:rPr lang="en-US" sz="2300" kern="100" dirty="0">
                <a:latin typeface="Arial" panose="020B0604020202020204" pitchFamily="34" charset="0"/>
                <a:cs typeface="Arial" panose="020B0604020202020204" pitchFamily="34" charset="0"/>
              </a:rPr>
              <a:t>PRJ001-LAN-XX-ZZ-M3-L-0001</a:t>
            </a:r>
          </a:p>
          <a:p>
            <a:pPr>
              <a:lnSpc>
                <a:spcPct val="200000"/>
              </a:lnSpc>
              <a:spcBef>
                <a:spcPts val="0"/>
              </a:spcBef>
            </a:pPr>
            <a:r>
              <a:rPr lang="en-US" sz="2000" kern="100" dirty="0">
                <a:latin typeface="Arial" panose="020B0604020202020204" pitchFamily="34" charset="0"/>
                <a:cs typeface="Arial" panose="020B0604020202020204" pitchFamily="34" charset="0"/>
              </a:rPr>
              <a:t>PRJ001: The unique code for this project</a:t>
            </a:r>
          </a:p>
          <a:p>
            <a:pPr>
              <a:lnSpc>
                <a:spcPct val="200000"/>
              </a:lnSpc>
              <a:spcBef>
                <a:spcPts val="0"/>
              </a:spcBef>
            </a:pPr>
            <a:r>
              <a:rPr lang="en-US" sz="2000" kern="100" dirty="0">
                <a:latin typeface="Arial" panose="020B0604020202020204" pitchFamily="34" charset="0"/>
                <a:cs typeface="Arial" panose="020B0604020202020204" pitchFamily="34" charset="0"/>
              </a:rPr>
              <a:t>LAN: This file was created by the Landscape Company</a:t>
            </a:r>
          </a:p>
          <a:p>
            <a:pPr>
              <a:lnSpc>
                <a:spcPct val="200000"/>
              </a:lnSpc>
              <a:spcBef>
                <a:spcPts val="0"/>
              </a:spcBef>
            </a:pPr>
            <a:r>
              <a:rPr lang="en-US" sz="2000" kern="100" dirty="0">
                <a:latin typeface="Arial" panose="020B0604020202020204" pitchFamily="34" charset="0"/>
                <a:cs typeface="Arial" panose="020B0604020202020204" pitchFamily="34" charset="0"/>
              </a:rPr>
              <a:t>XX: Contains no volumes</a:t>
            </a:r>
          </a:p>
          <a:p>
            <a:pPr>
              <a:lnSpc>
                <a:spcPct val="200000"/>
              </a:lnSpc>
              <a:spcBef>
                <a:spcPts val="0"/>
              </a:spcBef>
            </a:pPr>
            <a:r>
              <a:rPr lang="en-US" sz="2000" kern="100" dirty="0">
                <a:latin typeface="Arial" panose="020B0604020202020204" pitchFamily="34" charset="0"/>
                <a:cs typeface="Arial" panose="020B0604020202020204" pitchFamily="34" charset="0"/>
              </a:rPr>
              <a:t>ZZ: Contains multiple levels</a:t>
            </a:r>
          </a:p>
          <a:p>
            <a:pPr>
              <a:lnSpc>
                <a:spcPct val="200000"/>
              </a:lnSpc>
              <a:spcBef>
                <a:spcPts val="0"/>
              </a:spcBef>
            </a:pPr>
            <a:r>
              <a:rPr lang="en-US" sz="2000" kern="100" dirty="0">
                <a:latin typeface="Arial" panose="020B0604020202020204" pitchFamily="34" charset="0"/>
                <a:cs typeface="Arial" panose="020B0604020202020204" pitchFamily="34" charset="0"/>
              </a:rPr>
              <a:t>M3: The document type is a native 3D model file</a:t>
            </a:r>
          </a:p>
          <a:p>
            <a:pPr>
              <a:lnSpc>
                <a:spcPct val="200000"/>
              </a:lnSpc>
              <a:spcBef>
                <a:spcPts val="0"/>
              </a:spcBef>
            </a:pPr>
            <a:r>
              <a:rPr lang="en-US" sz="2000" kern="100" dirty="0">
                <a:latin typeface="Arial" panose="020B0604020202020204" pitchFamily="34" charset="0"/>
                <a:cs typeface="Arial" panose="020B0604020202020204" pitchFamily="34" charset="0"/>
              </a:rPr>
              <a:t>L: The file relates to the Landscape Architect role.</a:t>
            </a:r>
          </a:p>
          <a:p>
            <a:pPr>
              <a:lnSpc>
                <a:spcPct val="200000"/>
              </a:lnSpc>
              <a:spcBef>
                <a:spcPts val="0"/>
              </a:spcBef>
            </a:pPr>
            <a:r>
              <a:rPr lang="en-US" sz="2000" kern="100" dirty="0">
                <a:latin typeface="Arial" panose="020B0604020202020204" pitchFamily="34" charset="0"/>
                <a:cs typeface="Arial" panose="020B0604020202020204" pitchFamily="34" charset="0"/>
              </a:rPr>
              <a:t>0001: First time the preceding 6 fields have been used in a name</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3302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76E35B-668C-BFCD-E626-EF467E8AED23}"/>
              </a:ext>
            </a:extLst>
          </p:cNvPr>
          <p:cNvSpPr>
            <a:spLocks noGrp="1"/>
          </p:cNvSpPr>
          <p:nvPr>
            <p:ph type="title"/>
          </p:nvPr>
        </p:nvSpPr>
        <p:spPr>
          <a:xfrm>
            <a:off x="740664" y="731520"/>
            <a:ext cx="15188818" cy="775597"/>
          </a:xfrm>
        </p:spPr>
        <p:txBody>
          <a:bodyPr/>
          <a:lstStyle/>
          <a:p>
            <a:r>
              <a:rPr lang="en-US" sz="5600" dirty="0">
                <a:latin typeface="Arial" panose="020B0604020202020204" pitchFamily="34" charset="0"/>
                <a:ea typeface="Artifakt Element" panose="020B0503050000020004" pitchFamily="34" charset="0"/>
                <a:cs typeface="Arial" panose="020B0604020202020204" pitchFamily="34" charset="0"/>
              </a:rPr>
              <a:t>What is ACC?</a:t>
            </a:r>
          </a:p>
        </p:txBody>
      </p:sp>
      <p:sp>
        <p:nvSpPr>
          <p:cNvPr id="5" name="Footer Placeholder 5">
            <a:extLst>
              <a:ext uri="{FF2B5EF4-FFF2-40B4-BE49-F238E27FC236}">
                <a16:creationId xmlns:a16="http://schemas.microsoft.com/office/drawing/2014/main" id="{5B91C255-A7A8-3B1D-F67E-C31F1EB36765}"/>
              </a:ext>
            </a:extLst>
          </p:cNvPr>
          <p:cNvSpPr txBox="1">
            <a:spLocks/>
          </p:cNvSpPr>
          <p:nvPr/>
        </p:nvSpPr>
        <p:spPr>
          <a:xfrm>
            <a:off x="109728" y="9811512"/>
            <a:ext cx="12709679" cy="659666"/>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826025">
              <a:defRPr/>
            </a:pPr>
            <a:r>
              <a:rPr lang="en-US" sz="1200" dirty="0">
                <a:solidFill>
                  <a:srgbClr val="CCCCCC"/>
                </a:solidFill>
                <a:latin typeface="Artifakt Element" panose="020B0503050000020004" pitchFamily="34" charset="0"/>
                <a:ea typeface="Artifakt Element" panose="020B0503050000020004" pitchFamily="34" charset="0"/>
              </a:rPr>
              <a:t>Autodesk Confidential &amp; Proprietary Information - Please do not post, copy or distribute without authorization.</a:t>
            </a:r>
          </a:p>
        </p:txBody>
      </p:sp>
      <p:sp>
        <p:nvSpPr>
          <p:cNvPr id="605" name="Freeform 54">
            <a:extLst>
              <a:ext uri="{FF2B5EF4-FFF2-40B4-BE49-F238E27FC236}">
                <a16:creationId xmlns:a16="http://schemas.microsoft.com/office/drawing/2014/main" id="{79BA35F4-42AA-9F54-B3BE-A46EFD55C501}"/>
              </a:ext>
            </a:extLst>
          </p:cNvPr>
          <p:cNvSpPr/>
          <p:nvPr/>
        </p:nvSpPr>
        <p:spPr>
          <a:xfrm>
            <a:off x="11701625" y="1395210"/>
            <a:ext cx="112769" cy="95916"/>
          </a:xfrm>
          <a:custGeom>
            <a:avLst/>
            <a:gdLst>
              <a:gd name="connsiteX0" fmla="*/ 61840 w 62418"/>
              <a:gd name="connsiteY0" fmla="*/ 53091 h 53090"/>
              <a:gd name="connsiteX1" fmla="*/ 0 w 62418"/>
              <a:gd name="connsiteY1" fmla="*/ 53091 h 53090"/>
              <a:gd name="connsiteX2" fmla="*/ 0 w 62418"/>
              <a:gd name="connsiteY2" fmla="*/ 17312 h 53090"/>
              <a:gd name="connsiteX3" fmla="*/ 9825 w 62418"/>
              <a:gd name="connsiteY3" fmla="*/ 17312 h 53090"/>
              <a:gd name="connsiteX4" fmla="*/ 30631 w 62418"/>
              <a:gd name="connsiteY4" fmla="*/ 0 h 53090"/>
              <a:gd name="connsiteX5" fmla="*/ 51437 w 62418"/>
              <a:gd name="connsiteY5" fmla="*/ 17312 h 53090"/>
              <a:gd name="connsiteX6" fmla="*/ 62418 w 62418"/>
              <a:gd name="connsiteY6" fmla="*/ 17312 h 53090"/>
              <a:gd name="connsiteX7" fmla="*/ 61840 w 62418"/>
              <a:gd name="connsiteY7" fmla="*/ 53091 h 53090"/>
              <a:gd name="connsiteX8" fmla="*/ 10403 w 62418"/>
              <a:gd name="connsiteY8" fmla="*/ 42703 h 53090"/>
              <a:gd name="connsiteX9" fmla="*/ 52015 w 62418"/>
              <a:gd name="connsiteY9" fmla="*/ 42703 h 53090"/>
              <a:gd name="connsiteX10" fmla="*/ 52015 w 62418"/>
              <a:gd name="connsiteY10" fmla="*/ 27699 h 53090"/>
              <a:gd name="connsiteX11" fmla="*/ 40456 w 62418"/>
              <a:gd name="connsiteY11" fmla="*/ 27699 h 53090"/>
              <a:gd name="connsiteX12" fmla="*/ 41034 w 62418"/>
              <a:gd name="connsiteY12" fmla="*/ 21929 h 53090"/>
              <a:gd name="connsiteX13" fmla="*/ 41034 w 62418"/>
              <a:gd name="connsiteY13" fmla="*/ 21352 h 53090"/>
              <a:gd name="connsiteX14" fmla="*/ 30631 w 62418"/>
              <a:gd name="connsiteY14" fmla="*/ 10964 h 53090"/>
              <a:gd name="connsiteX15" fmla="*/ 20228 w 62418"/>
              <a:gd name="connsiteY15" fmla="*/ 21352 h 53090"/>
              <a:gd name="connsiteX16" fmla="*/ 20228 w 62418"/>
              <a:gd name="connsiteY16" fmla="*/ 21929 h 53090"/>
              <a:gd name="connsiteX17" fmla="*/ 20806 w 62418"/>
              <a:gd name="connsiteY17" fmla="*/ 27699 h 53090"/>
              <a:gd name="connsiteX18" fmla="*/ 10403 w 62418"/>
              <a:gd name="connsiteY18" fmla="*/ 27699 h 53090"/>
              <a:gd name="connsiteX19" fmla="*/ 10403 w 62418"/>
              <a:gd name="connsiteY19" fmla="*/ 42703 h 53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418" h="53090">
                <a:moveTo>
                  <a:pt x="61840" y="53091"/>
                </a:moveTo>
                <a:lnTo>
                  <a:pt x="0" y="53091"/>
                </a:lnTo>
                <a:lnTo>
                  <a:pt x="0" y="17312"/>
                </a:lnTo>
                <a:lnTo>
                  <a:pt x="9825" y="17312"/>
                </a:lnTo>
                <a:cubicBezTo>
                  <a:pt x="11559" y="7502"/>
                  <a:pt x="19650" y="0"/>
                  <a:pt x="30631" y="0"/>
                </a:cubicBezTo>
                <a:cubicBezTo>
                  <a:pt x="40456" y="0"/>
                  <a:pt x="49703" y="7502"/>
                  <a:pt x="51437" y="17312"/>
                </a:cubicBezTo>
                <a:lnTo>
                  <a:pt x="62418" y="17312"/>
                </a:lnTo>
                <a:lnTo>
                  <a:pt x="61840" y="53091"/>
                </a:lnTo>
                <a:close/>
                <a:moveTo>
                  <a:pt x="10403" y="42703"/>
                </a:moveTo>
                <a:lnTo>
                  <a:pt x="52015" y="42703"/>
                </a:lnTo>
                <a:lnTo>
                  <a:pt x="52015" y="27699"/>
                </a:lnTo>
                <a:lnTo>
                  <a:pt x="40456" y="27699"/>
                </a:lnTo>
                <a:lnTo>
                  <a:pt x="41034" y="21929"/>
                </a:lnTo>
                <a:lnTo>
                  <a:pt x="41034" y="21352"/>
                </a:lnTo>
                <a:cubicBezTo>
                  <a:pt x="41034" y="15581"/>
                  <a:pt x="36411" y="10964"/>
                  <a:pt x="30631" y="10964"/>
                </a:cubicBezTo>
                <a:cubicBezTo>
                  <a:pt x="24852" y="10964"/>
                  <a:pt x="20228" y="15581"/>
                  <a:pt x="20228" y="21352"/>
                </a:cubicBezTo>
                <a:lnTo>
                  <a:pt x="20228" y="21929"/>
                </a:lnTo>
                <a:lnTo>
                  <a:pt x="20806" y="27699"/>
                </a:lnTo>
                <a:lnTo>
                  <a:pt x="10403" y="27699"/>
                </a:lnTo>
                <a:lnTo>
                  <a:pt x="10403" y="42703"/>
                </a:lnTo>
                <a:close/>
              </a:path>
            </a:pathLst>
          </a:custGeom>
          <a:solidFill>
            <a:srgbClr val="FFFFFF"/>
          </a:solidFill>
          <a:ln w="5776" cap="flat">
            <a:noFill/>
            <a:prstDash val="solid"/>
            <a:miter/>
          </a:ln>
        </p:spPr>
        <p:txBody>
          <a:bodyPr rot="0" spcFirstLastPara="0" vertOverflow="overflow" horzOverflow="overflow" vert="horz" wrap="square" lIns="165203" tIns="82601" rIns="165203" bIns="82601" numCol="1" spcCol="0" rtlCol="0" fromWordArt="0" anchor="ctr" anchorCtr="0" forceAA="0" compatLnSpc="1">
            <a:prstTxWarp prst="textNoShape">
              <a:avLst/>
            </a:prstTxWarp>
            <a:noAutofit/>
          </a:bodyPr>
          <a:lstStyle/>
          <a:p>
            <a:endParaRPr lang="en-US" sz="6505">
              <a:latin typeface="Artifakt Element" panose="020B0503050000020004" pitchFamily="34" charset="0"/>
              <a:ea typeface="Artifakt Element" panose="020B0503050000020004" pitchFamily="34" charset="0"/>
            </a:endParaRPr>
          </a:p>
        </p:txBody>
      </p:sp>
      <p:sp>
        <p:nvSpPr>
          <p:cNvPr id="615" name="Freeform 64">
            <a:extLst>
              <a:ext uri="{FF2B5EF4-FFF2-40B4-BE49-F238E27FC236}">
                <a16:creationId xmlns:a16="http://schemas.microsoft.com/office/drawing/2014/main" id="{F72C2AFB-0C1A-EFA4-29E5-F6606C763AE4}"/>
              </a:ext>
            </a:extLst>
          </p:cNvPr>
          <p:cNvSpPr/>
          <p:nvPr/>
        </p:nvSpPr>
        <p:spPr>
          <a:xfrm>
            <a:off x="11800823" y="1426491"/>
            <a:ext cx="76224" cy="135535"/>
          </a:xfrm>
          <a:custGeom>
            <a:avLst/>
            <a:gdLst>
              <a:gd name="connsiteX0" fmla="*/ 0 w 42190"/>
              <a:gd name="connsiteY0" fmla="*/ 0 h 75019"/>
              <a:gd name="connsiteX1" fmla="*/ 0 w 42190"/>
              <a:gd name="connsiteY1" fmla="*/ 9810 h 75019"/>
              <a:gd name="connsiteX2" fmla="*/ 32365 w 42190"/>
              <a:gd name="connsiteY2" fmla="*/ 9810 h 75019"/>
              <a:gd name="connsiteX3" fmla="*/ 32365 w 42190"/>
              <a:gd name="connsiteY3" fmla="*/ 75019 h 75019"/>
              <a:gd name="connsiteX4" fmla="*/ 42190 w 42190"/>
              <a:gd name="connsiteY4" fmla="*/ 75019 h 75019"/>
              <a:gd name="connsiteX5" fmla="*/ 42190 w 42190"/>
              <a:gd name="connsiteY5" fmla="*/ 0 h 75019"/>
              <a:gd name="connsiteX6" fmla="*/ 0 w 42190"/>
              <a:gd name="connsiteY6" fmla="*/ 0 h 75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90" h="75019">
                <a:moveTo>
                  <a:pt x="0" y="0"/>
                </a:moveTo>
                <a:lnTo>
                  <a:pt x="0" y="9810"/>
                </a:lnTo>
                <a:lnTo>
                  <a:pt x="32365" y="9810"/>
                </a:lnTo>
                <a:lnTo>
                  <a:pt x="32365" y="75019"/>
                </a:lnTo>
                <a:lnTo>
                  <a:pt x="42190" y="75019"/>
                </a:lnTo>
                <a:lnTo>
                  <a:pt x="42190" y="0"/>
                </a:lnTo>
                <a:lnTo>
                  <a:pt x="0" y="0"/>
                </a:lnTo>
                <a:close/>
              </a:path>
            </a:pathLst>
          </a:custGeom>
          <a:solidFill>
            <a:srgbClr val="FFFFFF"/>
          </a:solidFill>
          <a:ln w="5776" cap="flat">
            <a:noFill/>
            <a:prstDash val="solid"/>
            <a:miter/>
          </a:ln>
        </p:spPr>
        <p:txBody>
          <a:bodyPr rot="0" spcFirstLastPara="0" vertOverflow="overflow" horzOverflow="overflow" vert="horz" wrap="square" lIns="165203" tIns="82601" rIns="165203" bIns="82601" numCol="1" spcCol="0" rtlCol="0" fromWordArt="0" anchor="ctr" anchorCtr="0" forceAA="0" compatLnSpc="1">
            <a:prstTxWarp prst="textNoShape">
              <a:avLst/>
            </a:prstTxWarp>
            <a:noAutofit/>
          </a:bodyPr>
          <a:lstStyle/>
          <a:p>
            <a:endParaRPr lang="en-US" sz="6505">
              <a:latin typeface="Artifakt Element" panose="020B0503050000020004" pitchFamily="34" charset="0"/>
              <a:ea typeface="Artifakt Element" panose="020B0503050000020004" pitchFamily="34" charset="0"/>
            </a:endParaRPr>
          </a:p>
        </p:txBody>
      </p:sp>
      <p:pic>
        <p:nvPicPr>
          <p:cNvPr id="2" name="Picture 1">
            <a:extLst>
              <a:ext uri="{FF2B5EF4-FFF2-40B4-BE49-F238E27FC236}">
                <a16:creationId xmlns:a16="http://schemas.microsoft.com/office/drawing/2014/main" id="{7DAB47DC-8A81-2EEC-650A-4650D1E76F01}"/>
              </a:ext>
            </a:extLst>
          </p:cNvPr>
          <p:cNvPicPr>
            <a:picLocks noChangeAspect="1"/>
          </p:cNvPicPr>
          <p:nvPr/>
        </p:nvPicPr>
        <p:blipFill>
          <a:blip r:embed="rId2">
            <a:extLst>
              <a:ext uri="{28A0092B-C50C-407E-A947-70E740481C1C}">
                <a14:useLocalDpi xmlns:a14="http://schemas.microsoft.com/office/drawing/2010/main" val="0"/>
              </a:ext>
            </a:extLst>
          </a:blip>
          <a:srcRect t="10547"/>
          <a:stretch/>
        </p:blipFill>
        <p:spPr>
          <a:xfrm>
            <a:off x="9144000" y="1594069"/>
            <a:ext cx="7457373" cy="7098862"/>
          </a:xfrm>
          <a:prstGeom prst="rect">
            <a:avLst/>
          </a:prstGeom>
        </p:spPr>
      </p:pic>
      <p:sp>
        <p:nvSpPr>
          <p:cNvPr id="6" name="Content Placeholder 2">
            <a:extLst>
              <a:ext uri="{FF2B5EF4-FFF2-40B4-BE49-F238E27FC236}">
                <a16:creationId xmlns:a16="http://schemas.microsoft.com/office/drawing/2014/main" id="{01B04242-655D-958E-C7CF-9EF8E2957AF9}"/>
              </a:ext>
            </a:extLst>
          </p:cNvPr>
          <p:cNvSpPr txBox="1">
            <a:spLocks/>
          </p:cNvSpPr>
          <p:nvPr/>
        </p:nvSpPr>
        <p:spPr>
          <a:xfrm>
            <a:off x="870718" y="2060925"/>
            <a:ext cx="6652299" cy="6448774"/>
          </a:xfrm>
          <a:prstGeom prst="rect">
            <a:avLst/>
          </a:prstGeom>
        </p:spPr>
        <p:txBody>
          <a:bodyPr vert="horz" lIns="51967" tIns="25982" rIns="51967" bIns="25982"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ea typeface="Artifakt Element" panose="020B0503050000020004" pitchFamily="34" charset="0"/>
                <a:cs typeface="Arial" panose="020B0604020202020204" pitchFamily="34" charset="0"/>
              </a:rPr>
              <a:t>Single source of truth for every project, from design through handover on one data platform.</a:t>
            </a:r>
          </a:p>
          <a:p>
            <a:r>
              <a:rPr lang="en-US" dirty="0">
                <a:latin typeface="Arial" panose="020B0604020202020204" pitchFamily="34" charset="0"/>
                <a:ea typeface="Artifakt Element" panose="020B0503050000020004" pitchFamily="34" charset="0"/>
                <a:cs typeface="Arial" panose="020B0604020202020204" pitchFamily="34" charset="0"/>
              </a:rPr>
              <a:t>Streamlines end-to-end construction workflows: design, coordination, field, and turnover.</a:t>
            </a:r>
          </a:p>
          <a:p>
            <a:r>
              <a:rPr lang="en-US" dirty="0">
                <a:latin typeface="Arial" panose="020B0604020202020204" pitchFamily="34" charset="0"/>
                <a:ea typeface="Artifakt Element" panose="020B0503050000020004" pitchFamily="34" charset="0"/>
                <a:cs typeface="Arial" panose="020B0604020202020204" pitchFamily="34" charset="0"/>
              </a:rPr>
              <a:t>Project stakeholders collaborate in the cloud on ACC during preconstruction to eliminate duplicate effort by streamlining communication.</a:t>
            </a:r>
          </a:p>
        </p:txBody>
      </p:sp>
    </p:spTree>
    <p:extLst>
      <p:ext uri="{BB962C8B-B14F-4D97-AF65-F5344CB8AC3E}">
        <p14:creationId xmlns:p14="http://schemas.microsoft.com/office/powerpoint/2010/main" val="22368358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left)">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left)">
                                      <p:cBhvr>
                                        <p:cTn id="2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52793-E469-A08A-358D-8C1154B7E729}"/>
            </a:ext>
          </a:extLst>
        </p:cNvPr>
        <p:cNvGrpSpPr/>
        <p:nvPr/>
      </p:nvGrpSpPr>
      <p:grpSpPr>
        <a:xfrm>
          <a:off x="0" y="0"/>
          <a:ext cx="0" cy="0"/>
          <a:chOff x="0" y="0"/>
          <a:chExt cx="0" cy="0"/>
        </a:xfrm>
      </p:grpSpPr>
      <p:pic>
        <p:nvPicPr>
          <p:cNvPr id="4" name="image29.png" descr="A screenshot of a computer&#10;&#10;AI-generated content may be incorrect.">
            <a:extLst>
              <a:ext uri="{FF2B5EF4-FFF2-40B4-BE49-F238E27FC236}">
                <a16:creationId xmlns:a16="http://schemas.microsoft.com/office/drawing/2014/main" id="{CCE25F6B-D39A-A0E0-D9ED-B68B6BB3A99A}"/>
              </a:ext>
            </a:extLst>
          </p:cNvPr>
          <p:cNvPicPr>
            <a:picLocks noChangeAspect="1"/>
          </p:cNvPicPr>
          <p:nvPr/>
        </p:nvPicPr>
        <p:blipFill>
          <a:blip r:embed="rId3" cstate="print"/>
          <a:srcRect l="68800" t="66440"/>
          <a:stretch/>
        </p:blipFill>
        <p:spPr>
          <a:xfrm>
            <a:off x="11391826" y="6112122"/>
            <a:ext cx="3555492" cy="2371127"/>
          </a:xfrm>
          <a:prstGeom prst="rect">
            <a:avLst/>
          </a:prstGeom>
          <a:noFill/>
        </p:spPr>
      </p:pic>
      <p:sp>
        <p:nvSpPr>
          <p:cNvPr id="5" name="Title 4">
            <a:extLst>
              <a:ext uri="{FF2B5EF4-FFF2-40B4-BE49-F238E27FC236}">
                <a16:creationId xmlns:a16="http://schemas.microsoft.com/office/drawing/2014/main" id="{79E6F227-2677-EC26-D4C5-1ECADDA2806E}"/>
              </a:ext>
            </a:extLst>
          </p:cNvPr>
          <p:cNvSpPr>
            <a:spLocks noGrp="1"/>
          </p:cNvSpPr>
          <p:nvPr>
            <p:ph type="title"/>
          </p:nvPr>
        </p:nvSpPr>
        <p:spPr>
          <a:xfrm>
            <a:off x="740664" y="731520"/>
            <a:ext cx="15188818" cy="700552"/>
          </a:xfrm>
        </p:spPr>
        <p:txBody>
          <a:bodyPr wrap="square" anchor="t">
            <a:noAutofit/>
          </a:bodyPr>
          <a:lstStyle/>
          <a:p>
            <a:r>
              <a:rPr lang="en-US" sz="5600" dirty="0">
                <a:latin typeface="Arial" panose="020B0604020202020204" pitchFamily="34" charset="0"/>
                <a:cs typeface="Arial" panose="020B0604020202020204" pitchFamily="34" charset="0"/>
              </a:rPr>
              <a:t>Common Data Environment </a:t>
            </a:r>
            <a:br>
              <a:rPr lang="en-US" sz="5600" dirty="0">
                <a:latin typeface="Arial" panose="020B0604020202020204" pitchFamily="34" charset="0"/>
                <a:cs typeface="Arial" panose="020B0604020202020204" pitchFamily="34" charset="0"/>
              </a:rPr>
            </a:br>
            <a:br>
              <a:rPr lang="en-US" sz="5600" dirty="0">
                <a:latin typeface="Arial" panose="020B0604020202020204" pitchFamily="34" charset="0"/>
                <a:cs typeface="Arial" panose="020B0604020202020204" pitchFamily="34" charset="0"/>
              </a:rPr>
            </a:br>
            <a:r>
              <a:rPr lang="en-US" sz="3600" b="0" dirty="0">
                <a:latin typeface="Arial" panose="020B0604020202020204" pitchFamily="34" charset="0"/>
                <a:cs typeface="Arial" panose="020B0604020202020204" pitchFamily="34" charset="0"/>
              </a:rPr>
              <a:t>Folder set-up</a:t>
            </a:r>
          </a:p>
        </p:txBody>
      </p:sp>
      <p:pic>
        <p:nvPicPr>
          <p:cNvPr id="7" name="image29.png" descr="A screenshot of a computer&#10;&#10;AI-generated content may be incorrect.">
            <a:extLst>
              <a:ext uri="{FF2B5EF4-FFF2-40B4-BE49-F238E27FC236}">
                <a16:creationId xmlns:a16="http://schemas.microsoft.com/office/drawing/2014/main" id="{36421620-CD2B-B54B-4B64-9ED964CDA3E8}"/>
              </a:ext>
            </a:extLst>
          </p:cNvPr>
          <p:cNvPicPr>
            <a:picLocks noChangeAspect="1"/>
          </p:cNvPicPr>
          <p:nvPr/>
        </p:nvPicPr>
        <p:blipFill>
          <a:blip r:embed="rId3" cstate="print"/>
          <a:srcRect l="72772" b="57857"/>
          <a:stretch/>
        </p:blipFill>
        <p:spPr>
          <a:xfrm>
            <a:off x="11739109" y="2420832"/>
            <a:ext cx="3102824" cy="2977615"/>
          </a:xfrm>
          <a:prstGeom prst="rect">
            <a:avLst/>
          </a:prstGeom>
          <a:noFill/>
        </p:spPr>
      </p:pic>
      <p:pic>
        <p:nvPicPr>
          <p:cNvPr id="8" name="image29.png" descr="A screenshot of a computer&#10;&#10;AI-generated content may be incorrect.">
            <a:extLst>
              <a:ext uri="{FF2B5EF4-FFF2-40B4-BE49-F238E27FC236}">
                <a16:creationId xmlns:a16="http://schemas.microsoft.com/office/drawing/2014/main" id="{178A471A-DD80-A945-C7A9-11D022190211}"/>
              </a:ext>
            </a:extLst>
          </p:cNvPr>
          <p:cNvPicPr>
            <a:picLocks noChangeAspect="1"/>
          </p:cNvPicPr>
          <p:nvPr/>
        </p:nvPicPr>
        <p:blipFill>
          <a:blip r:embed="rId3" cstate="print"/>
          <a:srcRect l="29849" r="27343"/>
          <a:stretch/>
        </p:blipFill>
        <p:spPr>
          <a:xfrm>
            <a:off x="6860834" y="2420834"/>
            <a:ext cx="4878277" cy="7065438"/>
          </a:xfrm>
          <a:prstGeom prst="rect">
            <a:avLst/>
          </a:prstGeom>
          <a:noFill/>
        </p:spPr>
      </p:pic>
      <p:pic>
        <p:nvPicPr>
          <p:cNvPr id="9" name="image29.png" descr="A screenshot of a computer&#10;&#10;AI-generated content may be incorrect.">
            <a:extLst>
              <a:ext uri="{FF2B5EF4-FFF2-40B4-BE49-F238E27FC236}">
                <a16:creationId xmlns:a16="http://schemas.microsoft.com/office/drawing/2014/main" id="{F956BF5B-744C-3A61-D0D3-F08E0E19A54A}"/>
              </a:ext>
            </a:extLst>
          </p:cNvPr>
          <p:cNvPicPr>
            <a:picLocks noChangeAspect="1"/>
          </p:cNvPicPr>
          <p:nvPr/>
        </p:nvPicPr>
        <p:blipFill>
          <a:blip r:embed="rId3" cstate="print"/>
          <a:srcRect r="68647" b="66440"/>
          <a:stretch/>
        </p:blipFill>
        <p:spPr>
          <a:xfrm>
            <a:off x="3626256" y="2420832"/>
            <a:ext cx="3572981" cy="2371127"/>
          </a:xfrm>
          <a:prstGeom prst="rect">
            <a:avLst/>
          </a:prstGeom>
          <a:noFill/>
        </p:spPr>
      </p:pic>
      <p:pic>
        <p:nvPicPr>
          <p:cNvPr id="10" name="image29.png" descr="A screenshot of a computer&#10;&#10;AI-generated content may be incorrect.">
            <a:extLst>
              <a:ext uri="{FF2B5EF4-FFF2-40B4-BE49-F238E27FC236}">
                <a16:creationId xmlns:a16="http://schemas.microsoft.com/office/drawing/2014/main" id="{E30E7EAE-B031-6A45-735E-D87DA7E40A59}"/>
              </a:ext>
            </a:extLst>
          </p:cNvPr>
          <p:cNvPicPr>
            <a:picLocks noChangeAspect="1"/>
          </p:cNvPicPr>
          <p:nvPr/>
        </p:nvPicPr>
        <p:blipFill>
          <a:blip r:embed="rId3" cstate="print"/>
          <a:srcRect t="32813" r="64945" b="29825"/>
          <a:stretch/>
        </p:blipFill>
        <p:spPr>
          <a:xfrm>
            <a:off x="3626256" y="4791959"/>
            <a:ext cx="3994885" cy="2639750"/>
          </a:xfrm>
          <a:prstGeom prst="rect">
            <a:avLst/>
          </a:prstGeom>
          <a:noFill/>
        </p:spPr>
      </p:pic>
      <p:pic>
        <p:nvPicPr>
          <p:cNvPr id="11" name="image29.png" descr="A screenshot of a computer&#10;&#10;AI-generated content may be incorrect.">
            <a:extLst>
              <a:ext uri="{FF2B5EF4-FFF2-40B4-BE49-F238E27FC236}">
                <a16:creationId xmlns:a16="http://schemas.microsoft.com/office/drawing/2014/main" id="{2883CBBA-F9E8-BD26-2FD8-EE902BF67ABC}"/>
              </a:ext>
            </a:extLst>
          </p:cNvPr>
          <p:cNvPicPr>
            <a:picLocks noChangeAspect="1"/>
          </p:cNvPicPr>
          <p:nvPr/>
        </p:nvPicPr>
        <p:blipFill>
          <a:blip r:embed="rId3" cstate="print"/>
          <a:srcRect t="64195" r="68068"/>
          <a:stretch/>
        </p:blipFill>
        <p:spPr>
          <a:xfrm>
            <a:off x="3626256" y="6956531"/>
            <a:ext cx="3638904" cy="2529741"/>
          </a:xfrm>
          <a:prstGeom prst="rect">
            <a:avLst/>
          </a:prstGeom>
          <a:noFill/>
        </p:spPr>
      </p:pic>
      <p:sp>
        <p:nvSpPr>
          <p:cNvPr id="2" name="Footer Placeholder 5">
            <a:extLst>
              <a:ext uri="{FF2B5EF4-FFF2-40B4-BE49-F238E27FC236}">
                <a16:creationId xmlns:a16="http://schemas.microsoft.com/office/drawing/2014/main" id="{96F101D3-C1A8-146B-70CC-5AB9B536A91D}"/>
              </a:ext>
            </a:extLst>
          </p:cNvPr>
          <p:cNvSpPr txBox="1">
            <a:spLocks/>
          </p:cNvSpPr>
          <p:nvPr/>
        </p:nvSpPr>
        <p:spPr>
          <a:xfrm>
            <a:off x="109728" y="9811512"/>
            <a:ext cx="12709679" cy="659666"/>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826025">
              <a:defRPr/>
            </a:pPr>
            <a:r>
              <a:rPr lang="en-US" sz="1200" dirty="0">
                <a:solidFill>
                  <a:srgbClr val="CCCCCC"/>
                </a:solidFill>
                <a:latin typeface="Arial" panose="020B0604020202020204" pitchFamily="34" charset="0"/>
                <a:ea typeface="Artifakt Element" panose="020B0503050000020004" pitchFamily="34" charset="0"/>
                <a:cs typeface="Arial" panose="020B0604020202020204" pitchFamily="34" charset="0"/>
              </a:rPr>
              <a:t>Autodesk Confidential &amp; Proprietary Information - Please do not post, copy or distribute without authorization.</a:t>
            </a:r>
          </a:p>
        </p:txBody>
      </p:sp>
    </p:spTree>
    <p:extLst>
      <p:ext uri="{BB962C8B-B14F-4D97-AF65-F5344CB8AC3E}">
        <p14:creationId xmlns:p14="http://schemas.microsoft.com/office/powerpoint/2010/main" val="1098206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76E35B-668C-BFCD-E626-EF467E8AED23}"/>
              </a:ext>
            </a:extLst>
          </p:cNvPr>
          <p:cNvSpPr>
            <a:spLocks noGrp="1"/>
          </p:cNvSpPr>
          <p:nvPr>
            <p:ph type="title"/>
          </p:nvPr>
        </p:nvSpPr>
        <p:spPr>
          <a:xfrm>
            <a:off x="740664" y="731520"/>
            <a:ext cx="15430883" cy="775597"/>
          </a:xfrm>
        </p:spPr>
        <p:txBody>
          <a:bodyPr/>
          <a:lstStyle/>
          <a:p>
            <a:r>
              <a:rPr lang="en-US" sz="5600" dirty="0">
                <a:latin typeface="Arial" panose="020B0604020202020204" pitchFamily="34" charset="0"/>
                <a:ea typeface="Artifakt Element" panose="020B0503050000020004" pitchFamily="34" charset="0"/>
                <a:cs typeface="Arial" panose="020B0604020202020204" pitchFamily="34" charset="0"/>
              </a:rPr>
              <a:t>BIM coordination in ACC</a:t>
            </a:r>
          </a:p>
        </p:txBody>
      </p:sp>
      <p:sp>
        <p:nvSpPr>
          <p:cNvPr id="5" name="Footer Placeholder 5">
            <a:extLst>
              <a:ext uri="{FF2B5EF4-FFF2-40B4-BE49-F238E27FC236}">
                <a16:creationId xmlns:a16="http://schemas.microsoft.com/office/drawing/2014/main" id="{5B91C255-A7A8-3B1D-F67E-C31F1EB36765}"/>
              </a:ext>
            </a:extLst>
          </p:cNvPr>
          <p:cNvSpPr txBox="1">
            <a:spLocks/>
          </p:cNvSpPr>
          <p:nvPr/>
        </p:nvSpPr>
        <p:spPr>
          <a:xfrm>
            <a:off x="109728" y="9811512"/>
            <a:ext cx="12912234" cy="670179"/>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839189">
              <a:defRPr/>
            </a:pPr>
            <a:r>
              <a:rPr lang="en-US" sz="1102" dirty="0">
                <a:solidFill>
                  <a:srgbClr val="CCCCCC"/>
                </a:solidFill>
                <a:latin typeface="Artifakt ElementOfc"/>
              </a:rPr>
              <a:t>Autodesk Confidential &amp; Proprietary Information - Please do not post, copy or distribute without authorization.</a:t>
            </a:r>
          </a:p>
        </p:txBody>
      </p:sp>
      <p:sp>
        <p:nvSpPr>
          <p:cNvPr id="605" name="Freeform 54">
            <a:extLst>
              <a:ext uri="{FF2B5EF4-FFF2-40B4-BE49-F238E27FC236}">
                <a16:creationId xmlns:a16="http://schemas.microsoft.com/office/drawing/2014/main" id="{79BA35F4-42AA-9F54-B3BE-A46EFD55C501}"/>
              </a:ext>
            </a:extLst>
          </p:cNvPr>
          <p:cNvSpPr/>
          <p:nvPr/>
        </p:nvSpPr>
        <p:spPr>
          <a:xfrm>
            <a:off x="11742387" y="1335473"/>
            <a:ext cx="114566" cy="97445"/>
          </a:xfrm>
          <a:custGeom>
            <a:avLst/>
            <a:gdLst>
              <a:gd name="connsiteX0" fmla="*/ 61840 w 62418"/>
              <a:gd name="connsiteY0" fmla="*/ 53091 h 53090"/>
              <a:gd name="connsiteX1" fmla="*/ 0 w 62418"/>
              <a:gd name="connsiteY1" fmla="*/ 53091 h 53090"/>
              <a:gd name="connsiteX2" fmla="*/ 0 w 62418"/>
              <a:gd name="connsiteY2" fmla="*/ 17312 h 53090"/>
              <a:gd name="connsiteX3" fmla="*/ 9825 w 62418"/>
              <a:gd name="connsiteY3" fmla="*/ 17312 h 53090"/>
              <a:gd name="connsiteX4" fmla="*/ 30631 w 62418"/>
              <a:gd name="connsiteY4" fmla="*/ 0 h 53090"/>
              <a:gd name="connsiteX5" fmla="*/ 51437 w 62418"/>
              <a:gd name="connsiteY5" fmla="*/ 17312 h 53090"/>
              <a:gd name="connsiteX6" fmla="*/ 62418 w 62418"/>
              <a:gd name="connsiteY6" fmla="*/ 17312 h 53090"/>
              <a:gd name="connsiteX7" fmla="*/ 61840 w 62418"/>
              <a:gd name="connsiteY7" fmla="*/ 53091 h 53090"/>
              <a:gd name="connsiteX8" fmla="*/ 10403 w 62418"/>
              <a:gd name="connsiteY8" fmla="*/ 42703 h 53090"/>
              <a:gd name="connsiteX9" fmla="*/ 52015 w 62418"/>
              <a:gd name="connsiteY9" fmla="*/ 42703 h 53090"/>
              <a:gd name="connsiteX10" fmla="*/ 52015 w 62418"/>
              <a:gd name="connsiteY10" fmla="*/ 27699 h 53090"/>
              <a:gd name="connsiteX11" fmla="*/ 40456 w 62418"/>
              <a:gd name="connsiteY11" fmla="*/ 27699 h 53090"/>
              <a:gd name="connsiteX12" fmla="*/ 41034 w 62418"/>
              <a:gd name="connsiteY12" fmla="*/ 21929 h 53090"/>
              <a:gd name="connsiteX13" fmla="*/ 41034 w 62418"/>
              <a:gd name="connsiteY13" fmla="*/ 21352 h 53090"/>
              <a:gd name="connsiteX14" fmla="*/ 30631 w 62418"/>
              <a:gd name="connsiteY14" fmla="*/ 10964 h 53090"/>
              <a:gd name="connsiteX15" fmla="*/ 20228 w 62418"/>
              <a:gd name="connsiteY15" fmla="*/ 21352 h 53090"/>
              <a:gd name="connsiteX16" fmla="*/ 20228 w 62418"/>
              <a:gd name="connsiteY16" fmla="*/ 21929 h 53090"/>
              <a:gd name="connsiteX17" fmla="*/ 20806 w 62418"/>
              <a:gd name="connsiteY17" fmla="*/ 27699 h 53090"/>
              <a:gd name="connsiteX18" fmla="*/ 10403 w 62418"/>
              <a:gd name="connsiteY18" fmla="*/ 27699 h 53090"/>
              <a:gd name="connsiteX19" fmla="*/ 10403 w 62418"/>
              <a:gd name="connsiteY19" fmla="*/ 42703 h 53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418" h="53090">
                <a:moveTo>
                  <a:pt x="61840" y="53091"/>
                </a:moveTo>
                <a:lnTo>
                  <a:pt x="0" y="53091"/>
                </a:lnTo>
                <a:lnTo>
                  <a:pt x="0" y="17312"/>
                </a:lnTo>
                <a:lnTo>
                  <a:pt x="9825" y="17312"/>
                </a:lnTo>
                <a:cubicBezTo>
                  <a:pt x="11559" y="7502"/>
                  <a:pt x="19650" y="0"/>
                  <a:pt x="30631" y="0"/>
                </a:cubicBezTo>
                <a:cubicBezTo>
                  <a:pt x="40456" y="0"/>
                  <a:pt x="49703" y="7502"/>
                  <a:pt x="51437" y="17312"/>
                </a:cubicBezTo>
                <a:lnTo>
                  <a:pt x="62418" y="17312"/>
                </a:lnTo>
                <a:lnTo>
                  <a:pt x="61840" y="53091"/>
                </a:lnTo>
                <a:close/>
                <a:moveTo>
                  <a:pt x="10403" y="42703"/>
                </a:moveTo>
                <a:lnTo>
                  <a:pt x="52015" y="42703"/>
                </a:lnTo>
                <a:lnTo>
                  <a:pt x="52015" y="27699"/>
                </a:lnTo>
                <a:lnTo>
                  <a:pt x="40456" y="27699"/>
                </a:lnTo>
                <a:lnTo>
                  <a:pt x="41034" y="21929"/>
                </a:lnTo>
                <a:lnTo>
                  <a:pt x="41034" y="21352"/>
                </a:lnTo>
                <a:cubicBezTo>
                  <a:pt x="41034" y="15581"/>
                  <a:pt x="36411" y="10964"/>
                  <a:pt x="30631" y="10964"/>
                </a:cubicBezTo>
                <a:cubicBezTo>
                  <a:pt x="24852" y="10964"/>
                  <a:pt x="20228" y="15581"/>
                  <a:pt x="20228" y="21352"/>
                </a:cubicBezTo>
                <a:lnTo>
                  <a:pt x="20228" y="21929"/>
                </a:lnTo>
                <a:lnTo>
                  <a:pt x="20806" y="27699"/>
                </a:lnTo>
                <a:lnTo>
                  <a:pt x="10403" y="27699"/>
                </a:lnTo>
                <a:lnTo>
                  <a:pt x="10403" y="42703"/>
                </a:lnTo>
                <a:close/>
              </a:path>
            </a:pathLst>
          </a:custGeom>
          <a:solidFill>
            <a:srgbClr val="FFFFFF"/>
          </a:solidFill>
          <a:ln w="5776" cap="flat">
            <a:noFill/>
            <a:prstDash val="solid"/>
            <a:miter/>
          </a:ln>
        </p:spPr>
        <p:txBody>
          <a:bodyPr rot="0" spcFirstLastPara="0" vertOverflow="overflow" horzOverflow="overflow" vert="horz" wrap="square" lIns="167836" tIns="83918" rIns="167836" bIns="83918" numCol="1" spcCol="0" rtlCol="0" fromWordArt="0" anchor="ctr" anchorCtr="0" forceAA="0" compatLnSpc="1">
            <a:prstTxWarp prst="textNoShape">
              <a:avLst/>
            </a:prstTxWarp>
            <a:noAutofit/>
          </a:bodyPr>
          <a:lstStyle/>
          <a:p>
            <a:endParaRPr lang="en-US" sz="6608">
              <a:latin typeface="Artifakt Element" panose="020B0503050000020004" pitchFamily="34" charset="0"/>
              <a:ea typeface="Artifakt Element" panose="020B0503050000020004" pitchFamily="34" charset="0"/>
            </a:endParaRPr>
          </a:p>
        </p:txBody>
      </p:sp>
      <p:sp>
        <p:nvSpPr>
          <p:cNvPr id="615" name="Freeform 64">
            <a:extLst>
              <a:ext uri="{FF2B5EF4-FFF2-40B4-BE49-F238E27FC236}">
                <a16:creationId xmlns:a16="http://schemas.microsoft.com/office/drawing/2014/main" id="{F72C2AFB-0C1A-EFA4-29E5-F6606C763AE4}"/>
              </a:ext>
            </a:extLst>
          </p:cNvPr>
          <p:cNvSpPr/>
          <p:nvPr/>
        </p:nvSpPr>
        <p:spPr>
          <a:xfrm>
            <a:off x="11843163" y="1367251"/>
            <a:ext cx="77439" cy="137695"/>
          </a:xfrm>
          <a:custGeom>
            <a:avLst/>
            <a:gdLst>
              <a:gd name="connsiteX0" fmla="*/ 0 w 42190"/>
              <a:gd name="connsiteY0" fmla="*/ 0 h 75019"/>
              <a:gd name="connsiteX1" fmla="*/ 0 w 42190"/>
              <a:gd name="connsiteY1" fmla="*/ 9810 h 75019"/>
              <a:gd name="connsiteX2" fmla="*/ 32365 w 42190"/>
              <a:gd name="connsiteY2" fmla="*/ 9810 h 75019"/>
              <a:gd name="connsiteX3" fmla="*/ 32365 w 42190"/>
              <a:gd name="connsiteY3" fmla="*/ 75019 h 75019"/>
              <a:gd name="connsiteX4" fmla="*/ 42190 w 42190"/>
              <a:gd name="connsiteY4" fmla="*/ 75019 h 75019"/>
              <a:gd name="connsiteX5" fmla="*/ 42190 w 42190"/>
              <a:gd name="connsiteY5" fmla="*/ 0 h 75019"/>
              <a:gd name="connsiteX6" fmla="*/ 0 w 42190"/>
              <a:gd name="connsiteY6" fmla="*/ 0 h 75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90" h="75019">
                <a:moveTo>
                  <a:pt x="0" y="0"/>
                </a:moveTo>
                <a:lnTo>
                  <a:pt x="0" y="9810"/>
                </a:lnTo>
                <a:lnTo>
                  <a:pt x="32365" y="9810"/>
                </a:lnTo>
                <a:lnTo>
                  <a:pt x="32365" y="75019"/>
                </a:lnTo>
                <a:lnTo>
                  <a:pt x="42190" y="75019"/>
                </a:lnTo>
                <a:lnTo>
                  <a:pt x="42190" y="0"/>
                </a:lnTo>
                <a:lnTo>
                  <a:pt x="0" y="0"/>
                </a:lnTo>
                <a:close/>
              </a:path>
            </a:pathLst>
          </a:custGeom>
          <a:solidFill>
            <a:srgbClr val="FFFFFF"/>
          </a:solidFill>
          <a:ln w="5776" cap="flat">
            <a:noFill/>
            <a:prstDash val="solid"/>
            <a:miter/>
          </a:ln>
        </p:spPr>
        <p:txBody>
          <a:bodyPr rot="0" spcFirstLastPara="0" vertOverflow="overflow" horzOverflow="overflow" vert="horz" wrap="square" lIns="167836" tIns="83918" rIns="167836" bIns="83918" numCol="1" spcCol="0" rtlCol="0" fromWordArt="0" anchor="ctr" anchorCtr="0" forceAA="0" compatLnSpc="1">
            <a:prstTxWarp prst="textNoShape">
              <a:avLst/>
            </a:prstTxWarp>
            <a:noAutofit/>
          </a:bodyPr>
          <a:lstStyle/>
          <a:p>
            <a:endParaRPr lang="en-US" sz="6608">
              <a:latin typeface="Artifakt Element" panose="020B0503050000020004" pitchFamily="34" charset="0"/>
              <a:ea typeface="Artifakt Element" panose="020B0503050000020004" pitchFamily="34" charset="0"/>
            </a:endParaRPr>
          </a:p>
        </p:txBody>
      </p:sp>
      <p:sp>
        <p:nvSpPr>
          <p:cNvPr id="6" name="Content Placeholder 2">
            <a:extLst>
              <a:ext uri="{FF2B5EF4-FFF2-40B4-BE49-F238E27FC236}">
                <a16:creationId xmlns:a16="http://schemas.microsoft.com/office/drawing/2014/main" id="{01B04242-655D-958E-C7CF-9EF8E2957AF9}"/>
              </a:ext>
            </a:extLst>
          </p:cNvPr>
          <p:cNvSpPr txBox="1">
            <a:spLocks/>
          </p:cNvSpPr>
          <p:nvPr/>
        </p:nvSpPr>
        <p:spPr>
          <a:xfrm>
            <a:off x="868680" y="2057400"/>
            <a:ext cx="6168081" cy="6551549"/>
          </a:xfrm>
          <a:prstGeom prst="rect">
            <a:avLst/>
          </a:prstGeom>
        </p:spPr>
        <p:txBody>
          <a:bodyPr vert="horz" lIns="52796" tIns="26396" rIns="52796" bIns="26396"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tifakt Element" panose="020B0503050000020004" pitchFamily="34" charset="0"/>
                <a:ea typeface="Artifakt Element" panose="020B0503050000020004" pitchFamily="34" charset="0"/>
                <a:cs typeface="Arial" panose="020B0604020202020204" pitchFamily="34" charset="0"/>
              </a:rPr>
              <a:t>Align 3D models from all disciplines.</a:t>
            </a:r>
          </a:p>
          <a:p>
            <a:r>
              <a:rPr lang="en-US" dirty="0">
                <a:latin typeface="Artifakt Element" panose="020B0503050000020004" pitchFamily="34" charset="0"/>
                <a:ea typeface="Artifakt Element" panose="020B0503050000020004" pitchFamily="34" charset="0"/>
                <a:cs typeface="Arial" panose="020B0604020202020204" pitchFamily="34" charset="0"/>
              </a:rPr>
              <a:t>Resolve spatial conflicts before construction begins.</a:t>
            </a:r>
          </a:p>
          <a:p>
            <a:r>
              <a:rPr lang="en-US" dirty="0">
                <a:latin typeface="Artifakt Element" panose="020B0503050000020004" pitchFamily="34" charset="0"/>
                <a:ea typeface="Artifakt Element" panose="020B0503050000020004" pitchFamily="34" charset="0"/>
                <a:cs typeface="Arial" panose="020B0604020202020204" pitchFamily="34" charset="0"/>
              </a:rPr>
              <a:t>Prevent rework, delays, and hazards.</a:t>
            </a:r>
          </a:p>
          <a:p>
            <a:r>
              <a:rPr lang="en-US" dirty="0">
                <a:latin typeface="Artifakt Element" panose="020B0503050000020004" pitchFamily="34" charset="0"/>
                <a:ea typeface="Artifakt Element" panose="020B0503050000020004" pitchFamily="34" charset="0"/>
                <a:cs typeface="Arial" panose="020B0604020202020204" pitchFamily="34" charset="0"/>
              </a:rPr>
              <a:t>Collaborate on a single model in the cloud.</a:t>
            </a:r>
          </a:p>
          <a:p>
            <a:r>
              <a:rPr lang="en-US" dirty="0">
                <a:latin typeface="Artifakt Element" panose="020B0503050000020004" pitchFamily="34" charset="0"/>
                <a:ea typeface="Artifakt Element" panose="020B0503050000020004" pitchFamily="34" charset="0"/>
                <a:cs typeface="Arial" panose="020B0604020202020204" pitchFamily="34" charset="0"/>
              </a:rPr>
              <a:t>Assess constructability.</a:t>
            </a:r>
          </a:p>
        </p:txBody>
      </p:sp>
      <p:pic>
        <p:nvPicPr>
          <p:cNvPr id="8" name="Picture 7" descr="A screenshot of a computer&#10;&#10;Description automatically generated">
            <a:extLst>
              <a:ext uri="{FF2B5EF4-FFF2-40B4-BE49-F238E27FC236}">
                <a16:creationId xmlns:a16="http://schemas.microsoft.com/office/drawing/2014/main" id="{333291CD-5E55-0962-F176-C1E656CCC9A2}"/>
              </a:ext>
            </a:extLst>
          </p:cNvPr>
          <p:cNvPicPr>
            <a:picLocks noChangeAspect="1"/>
          </p:cNvPicPr>
          <p:nvPr/>
        </p:nvPicPr>
        <p:blipFill>
          <a:blip r:embed="rId2"/>
          <a:stretch>
            <a:fillRect/>
          </a:stretch>
        </p:blipFill>
        <p:spPr>
          <a:xfrm>
            <a:off x="8675368" y="2933625"/>
            <a:ext cx="8090141" cy="5036113"/>
          </a:xfrm>
          <a:prstGeom prst="rect">
            <a:avLst/>
          </a:prstGeom>
          <a:noFill/>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540529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500"/>
                                        <p:tgtEl>
                                          <p:spTgt spid="6">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Effect transition="in" filter="fade">
                                      <p:cBhvr>
                                        <p:cTn id="21" dur="500"/>
                                        <p:tgtEl>
                                          <p:spTgt spid="6">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xEl>
                                              <p:pRg st="4" end="4"/>
                                            </p:txEl>
                                          </p:spTgt>
                                        </p:tgtEl>
                                        <p:attrNameLst>
                                          <p:attrName>style.visibility</p:attrName>
                                        </p:attrNameLst>
                                      </p:cBhvr>
                                      <p:to>
                                        <p:strVal val="visible"/>
                                      </p:to>
                                    </p:set>
                                    <p:animEffect transition="in" filter="fade">
                                      <p:cBhvr>
                                        <p:cTn id="26"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76E35B-668C-BFCD-E626-EF467E8AED23}"/>
              </a:ext>
            </a:extLst>
          </p:cNvPr>
          <p:cNvSpPr>
            <a:spLocks noGrp="1"/>
          </p:cNvSpPr>
          <p:nvPr>
            <p:ph type="title"/>
          </p:nvPr>
        </p:nvSpPr>
        <p:spPr>
          <a:xfrm>
            <a:off x="736980" y="731521"/>
            <a:ext cx="16814040" cy="797141"/>
          </a:xfrm>
        </p:spPr>
        <p:txBody>
          <a:bodyPr/>
          <a:lstStyle/>
          <a:p>
            <a:r>
              <a:rPr lang="en-US" dirty="0">
                <a:latin typeface="Arial" panose="020B0604020202020204" pitchFamily="34" charset="0"/>
                <a:ea typeface="Artifakt Element" panose="020B0503050000020004" pitchFamily="34" charset="0"/>
                <a:cs typeface="Arial" panose="020B0604020202020204" pitchFamily="34" charset="0"/>
              </a:rPr>
              <a:t>Analyzing constructability</a:t>
            </a:r>
          </a:p>
        </p:txBody>
      </p:sp>
      <p:sp>
        <p:nvSpPr>
          <p:cNvPr id="5" name="Footer Placeholder 5">
            <a:extLst>
              <a:ext uri="{FF2B5EF4-FFF2-40B4-BE49-F238E27FC236}">
                <a16:creationId xmlns:a16="http://schemas.microsoft.com/office/drawing/2014/main" id="{5B91C255-A7A8-3B1D-F67E-C31F1EB36765}"/>
              </a:ext>
            </a:extLst>
          </p:cNvPr>
          <p:cNvSpPr txBox="1">
            <a:spLocks/>
          </p:cNvSpPr>
          <p:nvPr/>
        </p:nvSpPr>
        <p:spPr>
          <a:xfrm>
            <a:off x="106725" y="9808019"/>
            <a:ext cx="14069630" cy="73025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8">
              <a:defRPr/>
            </a:pPr>
            <a:r>
              <a:rPr lang="en-US" sz="1200" dirty="0">
                <a:solidFill>
                  <a:srgbClr val="CCCCCC"/>
                </a:solidFill>
                <a:latin typeface="Artifakt ElementOfc"/>
              </a:rPr>
              <a:t>Autodesk Confidential &amp; Proprietary Information - Please do not post, copy or distribute without authorization.</a:t>
            </a:r>
          </a:p>
        </p:txBody>
      </p:sp>
      <p:pic>
        <p:nvPicPr>
          <p:cNvPr id="4" name="Picture 3">
            <a:extLst>
              <a:ext uri="{FF2B5EF4-FFF2-40B4-BE49-F238E27FC236}">
                <a16:creationId xmlns:a16="http://schemas.microsoft.com/office/drawing/2014/main" id="{0BFAED8A-5353-B8A2-8A74-97D0B901C9F8}"/>
              </a:ext>
            </a:extLst>
          </p:cNvPr>
          <p:cNvPicPr>
            <a:picLocks noChangeAspect="1"/>
          </p:cNvPicPr>
          <p:nvPr/>
        </p:nvPicPr>
        <p:blipFill>
          <a:blip r:embed="rId2"/>
          <a:stretch>
            <a:fillRect/>
          </a:stretch>
        </p:blipFill>
        <p:spPr>
          <a:xfrm>
            <a:off x="5665275" y="2250752"/>
            <a:ext cx="12308526" cy="7197241"/>
          </a:xfrm>
          <a:prstGeom prst="rect">
            <a:avLst/>
          </a:prstGeom>
        </p:spPr>
      </p:pic>
      <p:sp>
        <p:nvSpPr>
          <p:cNvPr id="7" name="Content Placeholder 2">
            <a:extLst>
              <a:ext uri="{FF2B5EF4-FFF2-40B4-BE49-F238E27FC236}">
                <a16:creationId xmlns:a16="http://schemas.microsoft.com/office/drawing/2014/main" id="{DC7F2980-BFFD-F960-BF2D-66AA5102F949}"/>
              </a:ext>
            </a:extLst>
          </p:cNvPr>
          <p:cNvSpPr txBox="1">
            <a:spLocks/>
          </p:cNvSpPr>
          <p:nvPr/>
        </p:nvSpPr>
        <p:spPr>
          <a:xfrm>
            <a:off x="736980" y="3576470"/>
            <a:ext cx="6720962" cy="3134059"/>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600" dirty="0">
                <a:latin typeface="Arial" panose="020B0604020202020204" pitchFamily="34" charset="0"/>
                <a:ea typeface="Artifakt Element" panose="020B0503050000020004" pitchFamily="34" charset="0"/>
                <a:cs typeface="Arial" panose="020B0604020202020204" pitchFamily="34" charset="0"/>
              </a:rPr>
              <a:t>Can it be built?</a:t>
            </a:r>
          </a:p>
          <a:p>
            <a:r>
              <a:rPr lang="en-US" sz="3600" dirty="0">
                <a:latin typeface="Arial" panose="020B0604020202020204" pitchFamily="34" charset="0"/>
                <a:ea typeface="Artifakt Element" panose="020B0503050000020004" pitchFamily="34" charset="0"/>
                <a:cs typeface="Arial" panose="020B0604020202020204" pitchFamily="34" charset="0"/>
              </a:rPr>
              <a:t>How best to do it?</a:t>
            </a:r>
          </a:p>
          <a:p>
            <a:r>
              <a:rPr lang="en-US" sz="3600" dirty="0">
                <a:latin typeface="Arial" panose="020B0604020202020204" pitchFamily="34" charset="0"/>
                <a:ea typeface="Artifakt Element" panose="020B0503050000020004" pitchFamily="34" charset="0"/>
                <a:cs typeface="Arial" panose="020B0604020202020204" pitchFamily="34" charset="0"/>
              </a:rPr>
              <a:t>What will it cost?</a:t>
            </a:r>
          </a:p>
        </p:txBody>
      </p:sp>
      <p:grpSp>
        <p:nvGrpSpPr>
          <p:cNvPr id="681" name="Group 680">
            <a:extLst>
              <a:ext uri="{FF2B5EF4-FFF2-40B4-BE49-F238E27FC236}">
                <a16:creationId xmlns:a16="http://schemas.microsoft.com/office/drawing/2014/main" id="{06956184-6DA4-374F-90FF-0676D7CDE7FD}"/>
              </a:ext>
            </a:extLst>
          </p:cNvPr>
          <p:cNvGrpSpPr/>
          <p:nvPr/>
        </p:nvGrpSpPr>
        <p:grpSpPr>
          <a:xfrm>
            <a:off x="7011569" y="3004663"/>
            <a:ext cx="10013688" cy="5932389"/>
            <a:chOff x="7011569" y="3004663"/>
            <a:chExt cx="10013688" cy="5932389"/>
          </a:xfrm>
        </p:grpSpPr>
        <p:pic>
          <p:nvPicPr>
            <p:cNvPr id="679" name="Picture 678">
              <a:extLst>
                <a:ext uri="{FF2B5EF4-FFF2-40B4-BE49-F238E27FC236}">
                  <a16:creationId xmlns:a16="http://schemas.microsoft.com/office/drawing/2014/main" id="{DB738424-F9AE-7055-9E3D-61DE1AC8ABEC}"/>
                </a:ext>
              </a:extLst>
            </p:cNvPr>
            <p:cNvPicPr>
              <a:picLocks noChangeAspect="1"/>
            </p:cNvPicPr>
            <p:nvPr/>
          </p:nvPicPr>
          <p:blipFill>
            <a:blip r:embed="rId3">
              <a:alphaModFix/>
            </a:blip>
            <a:stretch>
              <a:fillRect/>
            </a:stretch>
          </p:blipFill>
          <p:spPr>
            <a:xfrm>
              <a:off x="7011569" y="3004663"/>
              <a:ext cx="10013688" cy="5932389"/>
            </a:xfrm>
            <a:prstGeom prst="rect">
              <a:avLst/>
            </a:prstGeom>
          </p:spPr>
        </p:pic>
        <p:sp>
          <p:nvSpPr>
            <p:cNvPr id="680" name="Rectangle 679">
              <a:extLst>
                <a:ext uri="{FF2B5EF4-FFF2-40B4-BE49-F238E27FC236}">
                  <a16:creationId xmlns:a16="http://schemas.microsoft.com/office/drawing/2014/main" id="{C36820F0-F340-7E54-7D53-9938BB68172F}"/>
                </a:ext>
              </a:extLst>
            </p:cNvPr>
            <p:cNvSpPr/>
            <p:nvPr/>
          </p:nvSpPr>
          <p:spPr>
            <a:xfrm>
              <a:off x="13875657" y="4180733"/>
              <a:ext cx="420914" cy="439440"/>
            </a:xfrm>
            <a:prstGeom prst="rect">
              <a:avLst/>
            </a:prstGeom>
            <a:solidFill>
              <a:srgbClr val="DF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p>
          </p:txBody>
        </p:sp>
      </p:grpSp>
      <p:pic>
        <p:nvPicPr>
          <p:cNvPr id="673" name="Picture 672">
            <a:extLst>
              <a:ext uri="{FF2B5EF4-FFF2-40B4-BE49-F238E27FC236}">
                <a16:creationId xmlns:a16="http://schemas.microsoft.com/office/drawing/2014/main" id="{1CDBF2E3-F696-E515-1638-304EC1B59515}"/>
              </a:ext>
            </a:extLst>
          </p:cNvPr>
          <p:cNvPicPr>
            <a:picLocks noChangeAspect="1"/>
          </p:cNvPicPr>
          <p:nvPr/>
        </p:nvPicPr>
        <p:blipFill>
          <a:blip r:embed="rId4">
            <a:alphaModFix/>
          </a:blip>
          <a:srcRect l="18449" t="23095" r="24763" b="15372"/>
          <a:stretch/>
        </p:blipFill>
        <p:spPr>
          <a:xfrm>
            <a:off x="6545589" y="2619866"/>
            <a:ext cx="11424634" cy="6611220"/>
          </a:xfrm>
          <a:prstGeom prst="rect">
            <a:avLst/>
          </a:prstGeom>
        </p:spPr>
      </p:pic>
      <p:pic>
        <p:nvPicPr>
          <p:cNvPr id="675" name="Picture 674">
            <a:extLst>
              <a:ext uri="{FF2B5EF4-FFF2-40B4-BE49-F238E27FC236}">
                <a16:creationId xmlns:a16="http://schemas.microsoft.com/office/drawing/2014/main" id="{AF4E4F87-1A7A-1FB0-248E-83DA8E2F1860}"/>
              </a:ext>
            </a:extLst>
          </p:cNvPr>
          <p:cNvPicPr>
            <a:picLocks noChangeAspect="1"/>
          </p:cNvPicPr>
          <p:nvPr/>
        </p:nvPicPr>
        <p:blipFill>
          <a:blip r:embed="rId5">
            <a:alphaModFix/>
          </a:blip>
          <a:stretch>
            <a:fillRect/>
          </a:stretch>
        </p:blipFill>
        <p:spPr>
          <a:xfrm>
            <a:off x="6541707" y="2991499"/>
            <a:ext cx="10609043" cy="6083717"/>
          </a:xfrm>
          <a:prstGeom prst="rect">
            <a:avLst/>
          </a:prstGeom>
        </p:spPr>
      </p:pic>
      <p:grpSp>
        <p:nvGrpSpPr>
          <p:cNvPr id="671" name="Group 670">
            <a:extLst>
              <a:ext uri="{FF2B5EF4-FFF2-40B4-BE49-F238E27FC236}">
                <a16:creationId xmlns:a16="http://schemas.microsoft.com/office/drawing/2014/main" id="{7D1E5C6B-FE93-4A86-04C9-54F4A06681D8}"/>
              </a:ext>
            </a:extLst>
          </p:cNvPr>
          <p:cNvGrpSpPr/>
          <p:nvPr/>
        </p:nvGrpSpPr>
        <p:grpSpPr>
          <a:xfrm>
            <a:off x="5849016" y="2398559"/>
            <a:ext cx="2585047" cy="3259010"/>
            <a:chOff x="3466513" y="4648200"/>
            <a:chExt cx="2585047" cy="3259010"/>
          </a:xfrm>
        </p:grpSpPr>
        <p:sp>
          <p:nvSpPr>
            <p:cNvPr id="597" name="Freeform 550">
              <a:extLst>
                <a:ext uri="{FF2B5EF4-FFF2-40B4-BE49-F238E27FC236}">
                  <a16:creationId xmlns:a16="http://schemas.microsoft.com/office/drawing/2014/main" id="{474DD91C-DAE8-7AD0-4BFB-972136EFCDDD}"/>
                </a:ext>
              </a:extLst>
            </p:cNvPr>
            <p:cNvSpPr/>
            <p:nvPr/>
          </p:nvSpPr>
          <p:spPr>
            <a:xfrm>
              <a:off x="3480571" y="7205217"/>
              <a:ext cx="473500" cy="498740"/>
            </a:xfrm>
            <a:custGeom>
              <a:avLst/>
              <a:gdLst>
                <a:gd name="connsiteX0" fmla="*/ 139423 w 236750"/>
                <a:gd name="connsiteY0" fmla="*/ 230966 h 249370"/>
                <a:gd name="connsiteX1" fmla="*/ 152716 w 236750"/>
                <a:gd name="connsiteY1" fmla="*/ 217693 h 249370"/>
                <a:gd name="connsiteX2" fmla="*/ 215134 w 236750"/>
                <a:gd name="connsiteY2" fmla="*/ 213653 h 249370"/>
                <a:gd name="connsiteX3" fmla="*/ 224959 w 236750"/>
                <a:gd name="connsiteY3" fmla="*/ 135749 h 249370"/>
                <a:gd name="connsiteX4" fmla="*/ 213978 w 236750"/>
                <a:gd name="connsiteY4" fmla="*/ 125362 h 249370"/>
                <a:gd name="connsiteX5" fmla="*/ 204731 w 236750"/>
                <a:gd name="connsiteY5" fmla="*/ 33030 h 249370"/>
                <a:gd name="connsiteX6" fmla="*/ 83362 w 236750"/>
                <a:gd name="connsiteY6" fmla="*/ 18026 h 249370"/>
                <a:gd name="connsiteX7" fmla="*/ 50419 w 236750"/>
                <a:gd name="connsiteY7" fmla="*/ 84389 h 249370"/>
                <a:gd name="connsiteX8" fmla="*/ 33080 w 236750"/>
                <a:gd name="connsiteY8" fmla="*/ 94200 h 249370"/>
                <a:gd name="connsiteX9" fmla="*/ 18054 w 236750"/>
                <a:gd name="connsiteY9" fmla="*/ 215385 h 249370"/>
                <a:gd name="connsiteX10" fmla="*/ 139423 w 236750"/>
                <a:gd name="connsiteY10" fmla="*/ 230966 h 249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6750" h="249370">
                  <a:moveTo>
                    <a:pt x="139423" y="230966"/>
                  </a:moveTo>
                  <a:cubicBezTo>
                    <a:pt x="144624" y="226926"/>
                    <a:pt x="149248" y="222887"/>
                    <a:pt x="152716" y="217693"/>
                  </a:cubicBezTo>
                  <a:cubicBezTo>
                    <a:pt x="171788" y="228657"/>
                    <a:pt x="196640" y="228080"/>
                    <a:pt x="215134" y="213653"/>
                  </a:cubicBezTo>
                  <a:cubicBezTo>
                    <a:pt x="239408" y="194610"/>
                    <a:pt x="244032" y="159986"/>
                    <a:pt x="224959" y="135749"/>
                  </a:cubicBezTo>
                  <a:cubicBezTo>
                    <a:pt x="221492" y="131709"/>
                    <a:pt x="218024" y="128247"/>
                    <a:pt x="213978" y="125362"/>
                  </a:cubicBezTo>
                  <a:cubicBezTo>
                    <a:pt x="228427" y="96508"/>
                    <a:pt x="226115" y="60729"/>
                    <a:pt x="204731" y="33030"/>
                  </a:cubicBezTo>
                  <a:cubicBezTo>
                    <a:pt x="175256" y="-4480"/>
                    <a:pt x="120929" y="-10827"/>
                    <a:pt x="83362" y="18026"/>
                  </a:cubicBezTo>
                  <a:cubicBezTo>
                    <a:pt x="62556" y="34761"/>
                    <a:pt x="50997" y="58998"/>
                    <a:pt x="50419" y="84389"/>
                  </a:cubicBezTo>
                  <a:cubicBezTo>
                    <a:pt x="44639" y="86698"/>
                    <a:pt x="38860" y="90160"/>
                    <a:pt x="33080" y="94200"/>
                  </a:cubicBezTo>
                  <a:cubicBezTo>
                    <a:pt x="-4486" y="123630"/>
                    <a:pt x="-10844" y="177875"/>
                    <a:pt x="18054" y="215385"/>
                  </a:cubicBezTo>
                  <a:cubicBezTo>
                    <a:pt x="47529" y="254048"/>
                    <a:pt x="101856" y="260396"/>
                    <a:pt x="139423" y="230966"/>
                  </a:cubicBezTo>
                  <a:close/>
                </a:path>
              </a:pathLst>
            </a:custGeom>
            <a:solidFill>
              <a:srgbClr val="E3E5E5"/>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98" name="Freeform 551">
              <a:extLst>
                <a:ext uri="{FF2B5EF4-FFF2-40B4-BE49-F238E27FC236}">
                  <a16:creationId xmlns:a16="http://schemas.microsoft.com/office/drawing/2014/main" id="{09EA34F5-DC9D-42BC-F0FE-D6B81BB8BA2B}"/>
                </a:ext>
              </a:extLst>
            </p:cNvPr>
            <p:cNvSpPr/>
            <p:nvPr/>
          </p:nvSpPr>
          <p:spPr>
            <a:xfrm>
              <a:off x="3466513" y="7194643"/>
              <a:ext cx="496352" cy="520980"/>
            </a:xfrm>
            <a:custGeom>
              <a:avLst/>
              <a:gdLst>
                <a:gd name="connsiteX0" fmla="*/ 93281 w 248176"/>
                <a:gd name="connsiteY0" fmla="*/ 260490 h 260490"/>
                <a:gd name="connsiteX1" fmla="*/ 82300 w 248176"/>
                <a:gd name="connsiteY1" fmla="*/ 259913 h 260490"/>
                <a:gd name="connsiteX2" fmla="*/ 19303 w 248176"/>
                <a:gd name="connsiteY2" fmla="*/ 224712 h 260490"/>
                <a:gd name="connsiteX3" fmla="*/ 35486 w 248176"/>
                <a:gd name="connsiteY3" fmla="*/ 95448 h 260490"/>
                <a:gd name="connsiteX4" fmla="*/ 50513 w 248176"/>
                <a:gd name="connsiteY4" fmla="*/ 86214 h 260490"/>
                <a:gd name="connsiteX5" fmla="*/ 85767 w 248176"/>
                <a:gd name="connsiteY5" fmla="*/ 19274 h 260490"/>
                <a:gd name="connsiteX6" fmla="*/ 215228 w 248176"/>
                <a:gd name="connsiteY6" fmla="*/ 35432 h 260490"/>
                <a:gd name="connsiteX7" fmla="*/ 226787 w 248176"/>
                <a:gd name="connsiteY7" fmla="*/ 129495 h 260490"/>
                <a:gd name="connsiteX8" fmla="*/ 234878 w 248176"/>
                <a:gd name="connsiteY8" fmla="*/ 137574 h 260490"/>
                <a:gd name="connsiteX9" fmla="*/ 247593 w 248176"/>
                <a:gd name="connsiteY9" fmla="*/ 182585 h 260490"/>
                <a:gd name="connsiteX10" fmla="*/ 224475 w 248176"/>
                <a:gd name="connsiteY10" fmla="*/ 223558 h 260490"/>
                <a:gd name="connsiteX11" fmla="*/ 160323 w 248176"/>
                <a:gd name="connsiteY11" fmla="*/ 230482 h 260490"/>
                <a:gd name="connsiteX12" fmla="*/ 149342 w 248176"/>
                <a:gd name="connsiteY12" fmla="*/ 240870 h 260490"/>
                <a:gd name="connsiteX13" fmla="*/ 93281 w 248176"/>
                <a:gd name="connsiteY13" fmla="*/ 260490 h 260490"/>
                <a:gd name="connsiteX14" fmla="*/ 142407 w 248176"/>
                <a:gd name="connsiteY14" fmla="*/ 11772 h 260490"/>
                <a:gd name="connsiteX15" fmla="*/ 92703 w 248176"/>
                <a:gd name="connsiteY15" fmla="*/ 28507 h 260490"/>
                <a:gd name="connsiteX16" fmla="*/ 62072 w 248176"/>
                <a:gd name="connsiteY16" fmla="*/ 90254 h 260490"/>
                <a:gd name="connsiteX17" fmla="*/ 58604 w 248176"/>
                <a:gd name="connsiteY17" fmla="*/ 95448 h 260490"/>
                <a:gd name="connsiteX18" fmla="*/ 42999 w 248176"/>
                <a:gd name="connsiteY18" fmla="*/ 104681 h 260490"/>
                <a:gd name="connsiteX19" fmla="*/ 29129 w 248176"/>
                <a:gd name="connsiteY19" fmla="*/ 217787 h 260490"/>
                <a:gd name="connsiteX20" fmla="*/ 84034 w 248176"/>
                <a:gd name="connsiteY20" fmla="*/ 248372 h 260490"/>
                <a:gd name="connsiteX21" fmla="*/ 142984 w 248176"/>
                <a:gd name="connsiteY21" fmla="*/ 231637 h 260490"/>
                <a:gd name="connsiteX22" fmla="*/ 155121 w 248176"/>
                <a:gd name="connsiteY22" fmla="*/ 220095 h 260490"/>
                <a:gd name="connsiteX23" fmla="*/ 162635 w 248176"/>
                <a:gd name="connsiteY23" fmla="*/ 218364 h 260490"/>
                <a:gd name="connsiteX24" fmla="*/ 218696 w 248176"/>
                <a:gd name="connsiteY24" fmla="*/ 214902 h 260490"/>
                <a:gd name="connsiteX25" fmla="*/ 237190 w 248176"/>
                <a:gd name="connsiteY25" fmla="*/ 182008 h 260490"/>
                <a:gd name="connsiteX26" fmla="*/ 226787 w 248176"/>
                <a:gd name="connsiteY26" fmla="*/ 145653 h 260490"/>
                <a:gd name="connsiteX27" fmla="*/ 216962 w 248176"/>
                <a:gd name="connsiteY27" fmla="*/ 136420 h 260490"/>
                <a:gd name="connsiteX28" fmla="*/ 215228 w 248176"/>
                <a:gd name="connsiteY28" fmla="*/ 129495 h 260490"/>
                <a:gd name="connsiteX29" fmla="*/ 206559 w 248176"/>
                <a:gd name="connsiteY29" fmla="*/ 43511 h 260490"/>
                <a:gd name="connsiteX30" fmla="*/ 142407 w 248176"/>
                <a:gd name="connsiteY30" fmla="*/ 11772 h 260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8176" h="260490">
                  <a:moveTo>
                    <a:pt x="93281" y="260490"/>
                  </a:moveTo>
                  <a:cubicBezTo>
                    <a:pt x="89813" y="260490"/>
                    <a:pt x="86346" y="260490"/>
                    <a:pt x="82300" y="259913"/>
                  </a:cubicBezTo>
                  <a:cubicBezTo>
                    <a:pt x="57448" y="257028"/>
                    <a:pt x="34908" y="244332"/>
                    <a:pt x="19303" y="224712"/>
                  </a:cubicBezTo>
                  <a:cubicBezTo>
                    <a:pt x="-11906" y="184894"/>
                    <a:pt x="-4392" y="126609"/>
                    <a:pt x="35486" y="95448"/>
                  </a:cubicBezTo>
                  <a:cubicBezTo>
                    <a:pt x="41266" y="91408"/>
                    <a:pt x="45889" y="88523"/>
                    <a:pt x="50513" y="86214"/>
                  </a:cubicBezTo>
                  <a:cubicBezTo>
                    <a:pt x="52246" y="60246"/>
                    <a:pt x="64961" y="36009"/>
                    <a:pt x="85767" y="19274"/>
                  </a:cubicBezTo>
                  <a:cubicBezTo>
                    <a:pt x="125646" y="-11888"/>
                    <a:pt x="184019" y="-4386"/>
                    <a:pt x="215228" y="35432"/>
                  </a:cubicBezTo>
                  <a:cubicBezTo>
                    <a:pt x="236034" y="63132"/>
                    <a:pt x="240658" y="98333"/>
                    <a:pt x="226787" y="129495"/>
                  </a:cubicBezTo>
                  <a:cubicBezTo>
                    <a:pt x="229677" y="131803"/>
                    <a:pt x="231989" y="134688"/>
                    <a:pt x="234878" y="137574"/>
                  </a:cubicBezTo>
                  <a:cubicBezTo>
                    <a:pt x="245281" y="150847"/>
                    <a:pt x="249905" y="166427"/>
                    <a:pt x="247593" y="182585"/>
                  </a:cubicBezTo>
                  <a:cubicBezTo>
                    <a:pt x="245859" y="198743"/>
                    <a:pt x="237190" y="213170"/>
                    <a:pt x="224475" y="223558"/>
                  </a:cubicBezTo>
                  <a:cubicBezTo>
                    <a:pt x="205981" y="237984"/>
                    <a:pt x="181129" y="240293"/>
                    <a:pt x="160323" y="230482"/>
                  </a:cubicBezTo>
                  <a:cubicBezTo>
                    <a:pt x="156855" y="234522"/>
                    <a:pt x="152810" y="237407"/>
                    <a:pt x="149342" y="240870"/>
                  </a:cubicBezTo>
                  <a:cubicBezTo>
                    <a:pt x="133737" y="253565"/>
                    <a:pt x="114087" y="260490"/>
                    <a:pt x="93281" y="260490"/>
                  </a:cubicBezTo>
                  <a:close/>
                  <a:moveTo>
                    <a:pt x="142407" y="11772"/>
                  </a:moveTo>
                  <a:cubicBezTo>
                    <a:pt x="125068" y="11772"/>
                    <a:pt x="107730" y="17543"/>
                    <a:pt x="92703" y="28507"/>
                  </a:cubicBezTo>
                  <a:cubicBezTo>
                    <a:pt x="73631" y="43511"/>
                    <a:pt x="62072" y="66017"/>
                    <a:pt x="62072" y="90254"/>
                  </a:cubicBezTo>
                  <a:cubicBezTo>
                    <a:pt x="62072" y="92562"/>
                    <a:pt x="60916" y="94871"/>
                    <a:pt x="58604" y="95448"/>
                  </a:cubicBezTo>
                  <a:cubicBezTo>
                    <a:pt x="53980" y="97179"/>
                    <a:pt x="48779" y="100064"/>
                    <a:pt x="42999" y="104681"/>
                  </a:cubicBezTo>
                  <a:cubicBezTo>
                    <a:pt x="8322" y="131803"/>
                    <a:pt x="1965" y="182585"/>
                    <a:pt x="29129" y="217787"/>
                  </a:cubicBezTo>
                  <a:cubicBezTo>
                    <a:pt x="42999" y="235099"/>
                    <a:pt x="62649" y="246063"/>
                    <a:pt x="84034" y="248372"/>
                  </a:cubicBezTo>
                  <a:cubicBezTo>
                    <a:pt x="105418" y="250680"/>
                    <a:pt x="126224" y="244909"/>
                    <a:pt x="142984" y="231637"/>
                  </a:cubicBezTo>
                  <a:cubicBezTo>
                    <a:pt x="147030" y="228174"/>
                    <a:pt x="151654" y="224712"/>
                    <a:pt x="155121" y="220095"/>
                  </a:cubicBezTo>
                  <a:cubicBezTo>
                    <a:pt x="156855" y="217787"/>
                    <a:pt x="160323" y="216633"/>
                    <a:pt x="162635" y="218364"/>
                  </a:cubicBezTo>
                  <a:cubicBezTo>
                    <a:pt x="180551" y="228751"/>
                    <a:pt x="202513" y="227020"/>
                    <a:pt x="218696" y="214902"/>
                  </a:cubicBezTo>
                  <a:cubicBezTo>
                    <a:pt x="229099" y="206822"/>
                    <a:pt x="236034" y="194704"/>
                    <a:pt x="237190" y="182008"/>
                  </a:cubicBezTo>
                  <a:cubicBezTo>
                    <a:pt x="238924" y="168736"/>
                    <a:pt x="235456" y="156040"/>
                    <a:pt x="226787" y="145653"/>
                  </a:cubicBezTo>
                  <a:cubicBezTo>
                    <a:pt x="223319" y="141613"/>
                    <a:pt x="219852" y="138728"/>
                    <a:pt x="216962" y="136420"/>
                  </a:cubicBezTo>
                  <a:cubicBezTo>
                    <a:pt x="214650" y="134688"/>
                    <a:pt x="214072" y="131803"/>
                    <a:pt x="215228" y="129495"/>
                  </a:cubicBezTo>
                  <a:cubicBezTo>
                    <a:pt x="229099" y="101795"/>
                    <a:pt x="226209" y="68325"/>
                    <a:pt x="206559" y="43511"/>
                  </a:cubicBezTo>
                  <a:cubicBezTo>
                    <a:pt x="190376" y="22159"/>
                    <a:pt x="166680" y="11772"/>
                    <a:pt x="142407" y="11772"/>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00" name="Freeform 263">
              <a:extLst>
                <a:ext uri="{FF2B5EF4-FFF2-40B4-BE49-F238E27FC236}">
                  <a16:creationId xmlns:a16="http://schemas.microsoft.com/office/drawing/2014/main" id="{E79433F7-05BA-9F3D-714B-2BD033F831C8}"/>
                </a:ext>
              </a:extLst>
            </p:cNvPr>
            <p:cNvSpPr/>
            <p:nvPr/>
          </p:nvSpPr>
          <p:spPr>
            <a:xfrm>
              <a:off x="3717805" y="7429396"/>
              <a:ext cx="942056" cy="477814"/>
            </a:xfrm>
            <a:custGeom>
              <a:avLst/>
              <a:gdLst>
                <a:gd name="connsiteX0" fmla="*/ 238115 w 471028"/>
                <a:gd name="connsiteY0" fmla="*/ 238908 h 238907"/>
                <a:gd name="connsiteX1" fmla="*/ 128882 w 471028"/>
                <a:gd name="connsiteY1" fmla="*/ 179469 h 238907"/>
                <a:gd name="connsiteX2" fmla="*/ 0 w 471028"/>
                <a:gd name="connsiteY2" fmla="*/ 120031 h 238907"/>
                <a:gd name="connsiteX3" fmla="*/ 238693 w 471028"/>
                <a:gd name="connsiteY3" fmla="*/ 0 h 238907"/>
                <a:gd name="connsiteX4" fmla="*/ 347925 w 471028"/>
                <a:gd name="connsiteY4" fmla="*/ 60016 h 238907"/>
                <a:gd name="connsiteX5" fmla="*/ 471028 w 471028"/>
                <a:gd name="connsiteY5" fmla="*/ 119454 h 238907"/>
                <a:gd name="connsiteX6" fmla="*/ 238115 w 471028"/>
                <a:gd name="connsiteY6" fmla="*/ 238908 h 238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028" h="238907">
                  <a:moveTo>
                    <a:pt x="238115" y="238908"/>
                  </a:moveTo>
                  <a:lnTo>
                    <a:pt x="128882" y="179469"/>
                  </a:lnTo>
                  <a:lnTo>
                    <a:pt x="0" y="120031"/>
                  </a:lnTo>
                  <a:lnTo>
                    <a:pt x="238693" y="0"/>
                  </a:lnTo>
                  <a:lnTo>
                    <a:pt x="347925" y="60016"/>
                  </a:lnTo>
                  <a:lnTo>
                    <a:pt x="471028" y="119454"/>
                  </a:lnTo>
                  <a:lnTo>
                    <a:pt x="238115" y="238908"/>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01" name="Freeform 264">
              <a:extLst>
                <a:ext uri="{FF2B5EF4-FFF2-40B4-BE49-F238E27FC236}">
                  <a16:creationId xmlns:a16="http://schemas.microsoft.com/office/drawing/2014/main" id="{CDE68813-16D9-5C6D-DE51-61A974279E5B}"/>
                </a:ext>
              </a:extLst>
            </p:cNvPr>
            <p:cNvSpPr/>
            <p:nvPr/>
          </p:nvSpPr>
          <p:spPr>
            <a:xfrm>
              <a:off x="3708557" y="7334758"/>
              <a:ext cx="485476" cy="417798"/>
            </a:xfrm>
            <a:custGeom>
              <a:avLst/>
              <a:gdLst>
                <a:gd name="connsiteX0" fmla="*/ 0 w 242738"/>
                <a:gd name="connsiteY0" fmla="*/ 0 h 208899"/>
                <a:gd name="connsiteX1" fmla="*/ 0 w 242738"/>
                <a:gd name="connsiteY1" fmla="*/ 87715 h 208899"/>
                <a:gd name="connsiteX2" fmla="*/ 242738 w 242738"/>
                <a:gd name="connsiteY2" fmla="*/ 208900 h 208899"/>
                <a:gd name="connsiteX3" fmla="*/ 242738 w 242738"/>
                <a:gd name="connsiteY3" fmla="*/ 121185 h 208899"/>
                <a:gd name="connsiteX4" fmla="*/ 0 w 242738"/>
                <a:gd name="connsiteY4" fmla="*/ 0 h 208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738" h="208899">
                  <a:moveTo>
                    <a:pt x="0" y="0"/>
                  </a:moveTo>
                  <a:lnTo>
                    <a:pt x="0" y="87715"/>
                  </a:lnTo>
                  <a:lnTo>
                    <a:pt x="242738" y="208900"/>
                  </a:lnTo>
                  <a:lnTo>
                    <a:pt x="242738" y="121185"/>
                  </a:lnTo>
                  <a:lnTo>
                    <a:pt x="0"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02" name="Freeform 265">
              <a:extLst>
                <a:ext uri="{FF2B5EF4-FFF2-40B4-BE49-F238E27FC236}">
                  <a16:creationId xmlns:a16="http://schemas.microsoft.com/office/drawing/2014/main" id="{8D9136A9-C498-0231-BFEA-7383FB06860B}"/>
                </a:ext>
              </a:extLst>
            </p:cNvPr>
            <p:cNvSpPr/>
            <p:nvPr/>
          </p:nvSpPr>
          <p:spPr>
            <a:xfrm>
              <a:off x="4194035" y="7334758"/>
              <a:ext cx="485476" cy="417798"/>
            </a:xfrm>
            <a:custGeom>
              <a:avLst/>
              <a:gdLst>
                <a:gd name="connsiteX0" fmla="*/ 242738 w 242738"/>
                <a:gd name="connsiteY0" fmla="*/ 0 h 208899"/>
                <a:gd name="connsiteX1" fmla="*/ 0 w 242738"/>
                <a:gd name="connsiteY1" fmla="*/ 121185 h 208899"/>
                <a:gd name="connsiteX2" fmla="*/ 0 w 242738"/>
                <a:gd name="connsiteY2" fmla="*/ 208900 h 208899"/>
                <a:gd name="connsiteX3" fmla="*/ 242738 w 242738"/>
                <a:gd name="connsiteY3" fmla="*/ 87715 h 208899"/>
                <a:gd name="connsiteX4" fmla="*/ 242738 w 242738"/>
                <a:gd name="connsiteY4" fmla="*/ 0 h 208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738" h="208899">
                  <a:moveTo>
                    <a:pt x="242738" y="0"/>
                  </a:moveTo>
                  <a:lnTo>
                    <a:pt x="0" y="121185"/>
                  </a:lnTo>
                  <a:lnTo>
                    <a:pt x="0" y="208900"/>
                  </a:lnTo>
                  <a:lnTo>
                    <a:pt x="242738" y="87715"/>
                  </a:lnTo>
                  <a:lnTo>
                    <a:pt x="242738" y="0"/>
                  </a:lnTo>
                  <a:close/>
                </a:path>
              </a:pathLst>
            </a:custGeom>
            <a:solidFill>
              <a:srgbClr val="E4E6E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03" name="Freeform 266">
              <a:extLst>
                <a:ext uri="{FF2B5EF4-FFF2-40B4-BE49-F238E27FC236}">
                  <a16:creationId xmlns:a16="http://schemas.microsoft.com/office/drawing/2014/main" id="{8E3ED6D8-D94F-9C22-AE6A-B003D238D9C4}"/>
                </a:ext>
              </a:extLst>
            </p:cNvPr>
            <p:cNvSpPr/>
            <p:nvPr/>
          </p:nvSpPr>
          <p:spPr>
            <a:xfrm>
              <a:off x="3717805" y="7098157"/>
              <a:ext cx="942056" cy="478968"/>
            </a:xfrm>
            <a:custGeom>
              <a:avLst/>
              <a:gdLst>
                <a:gd name="connsiteX0" fmla="*/ 238115 w 471028"/>
                <a:gd name="connsiteY0" fmla="*/ 239485 h 239484"/>
                <a:gd name="connsiteX1" fmla="*/ 128882 w 471028"/>
                <a:gd name="connsiteY1" fmla="*/ 179469 h 239484"/>
                <a:gd name="connsiteX2" fmla="*/ 0 w 471028"/>
                <a:gd name="connsiteY2" fmla="*/ 120031 h 239484"/>
                <a:gd name="connsiteX3" fmla="*/ 238693 w 471028"/>
                <a:gd name="connsiteY3" fmla="*/ 0 h 239484"/>
                <a:gd name="connsiteX4" fmla="*/ 347925 w 471028"/>
                <a:gd name="connsiteY4" fmla="*/ 60015 h 239484"/>
                <a:gd name="connsiteX5" fmla="*/ 471028 w 471028"/>
                <a:gd name="connsiteY5" fmla="*/ 119454 h 239484"/>
                <a:gd name="connsiteX6" fmla="*/ 238115 w 471028"/>
                <a:gd name="connsiteY6" fmla="*/ 239485 h 239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028" h="239484">
                  <a:moveTo>
                    <a:pt x="238115" y="239485"/>
                  </a:moveTo>
                  <a:lnTo>
                    <a:pt x="128882" y="179469"/>
                  </a:lnTo>
                  <a:lnTo>
                    <a:pt x="0" y="120031"/>
                  </a:lnTo>
                  <a:lnTo>
                    <a:pt x="238693" y="0"/>
                  </a:lnTo>
                  <a:lnTo>
                    <a:pt x="347925" y="60015"/>
                  </a:lnTo>
                  <a:lnTo>
                    <a:pt x="471028" y="119454"/>
                  </a:lnTo>
                  <a:lnTo>
                    <a:pt x="238115" y="239485"/>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04" name="Freeform 267">
              <a:extLst>
                <a:ext uri="{FF2B5EF4-FFF2-40B4-BE49-F238E27FC236}">
                  <a16:creationId xmlns:a16="http://schemas.microsoft.com/office/drawing/2014/main" id="{FB4CDCDD-4805-331B-1937-14F81C1FA41F}"/>
                </a:ext>
              </a:extLst>
            </p:cNvPr>
            <p:cNvSpPr/>
            <p:nvPr/>
          </p:nvSpPr>
          <p:spPr>
            <a:xfrm>
              <a:off x="3698154" y="7079692"/>
              <a:ext cx="991758" cy="682098"/>
            </a:xfrm>
            <a:custGeom>
              <a:avLst/>
              <a:gdLst>
                <a:gd name="connsiteX0" fmla="*/ 247940 w 495879"/>
                <a:gd name="connsiteY0" fmla="*/ 341049 h 341049"/>
                <a:gd name="connsiteX1" fmla="*/ 246784 w 495879"/>
                <a:gd name="connsiteY1" fmla="*/ 341049 h 341049"/>
                <a:gd name="connsiteX2" fmla="*/ 245628 w 495879"/>
                <a:gd name="connsiteY2" fmla="*/ 340472 h 341049"/>
                <a:gd name="connsiteX3" fmla="*/ 2890 w 495879"/>
                <a:gd name="connsiteY3" fmla="*/ 219287 h 341049"/>
                <a:gd name="connsiteX4" fmla="*/ 0 w 495879"/>
                <a:gd name="connsiteY4" fmla="*/ 214671 h 341049"/>
                <a:gd name="connsiteX5" fmla="*/ 0 w 495879"/>
                <a:gd name="connsiteY5" fmla="*/ 124070 h 341049"/>
                <a:gd name="connsiteX6" fmla="*/ 4046 w 495879"/>
                <a:gd name="connsiteY6" fmla="*/ 121762 h 341049"/>
                <a:gd name="connsiteX7" fmla="*/ 247940 w 495879"/>
                <a:gd name="connsiteY7" fmla="*/ 0 h 341049"/>
                <a:gd name="connsiteX8" fmla="*/ 249096 w 495879"/>
                <a:gd name="connsiteY8" fmla="*/ 577 h 341049"/>
                <a:gd name="connsiteX9" fmla="*/ 491834 w 495879"/>
                <a:gd name="connsiteY9" fmla="*/ 121762 h 341049"/>
                <a:gd name="connsiteX10" fmla="*/ 495880 w 495879"/>
                <a:gd name="connsiteY10" fmla="*/ 124070 h 341049"/>
                <a:gd name="connsiteX11" fmla="*/ 495880 w 495879"/>
                <a:gd name="connsiteY11" fmla="*/ 214094 h 341049"/>
                <a:gd name="connsiteX12" fmla="*/ 492990 w 495879"/>
                <a:gd name="connsiteY12" fmla="*/ 218710 h 341049"/>
                <a:gd name="connsiteX13" fmla="*/ 250830 w 495879"/>
                <a:gd name="connsiteY13" fmla="*/ 339895 h 341049"/>
                <a:gd name="connsiteX14" fmla="*/ 247940 w 495879"/>
                <a:gd name="connsiteY14" fmla="*/ 341049 h 341049"/>
                <a:gd name="connsiteX15" fmla="*/ 10403 w 495879"/>
                <a:gd name="connsiteY15" fmla="*/ 211785 h 341049"/>
                <a:gd name="connsiteX16" fmla="*/ 242738 w 495879"/>
                <a:gd name="connsiteY16" fmla="*/ 327777 h 341049"/>
                <a:gd name="connsiteX17" fmla="*/ 242738 w 495879"/>
                <a:gd name="connsiteY17" fmla="*/ 252180 h 341049"/>
                <a:gd name="connsiteX18" fmla="*/ 23118 w 495879"/>
                <a:gd name="connsiteY18" fmla="*/ 142537 h 341049"/>
                <a:gd name="connsiteX19" fmla="*/ 10981 w 495879"/>
                <a:gd name="connsiteY19" fmla="*/ 136766 h 341049"/>
                <a:gd name="connsiteX20" fmla="*/ 10981 w 495879"/>
                <a:gd name="connsiteY20" fmla="*/ 211785 h 341049"/>
                <a:gd name="connsiteX21" fmla="*/ 10403 w 495879"/>
                <a:gd name="connsiteY21" fmla="*/ 211785 h 341049"/>
                <a:gd name="connsiteX22" fmla="*/ 253141 w 495879"/>
                <a:gd name="connsiteY22" fmla="*/ 252180 h 341049"/>
                <a:gd name="connsiteX23" fmla="*/ 253141 w 495879"/>
                <a:gd name="connsiteY23" fmla="*/ 327777 h 341049"/>
                <a:gd name="connsiteX24" fmla="*/ 485477 w 495879"/>
                <a:gd name="connsiteY24" fmla="*/ 211785 h 341049"/>
                <a:gd name="connsiteX25" fmla="*/ 485477 w 495879"/>
                <a:gd name="connsiteY25" fmla="*/ 136189 h 341049"/>
                <a:gd name="connsiteX26" fmla="*/ 253141 w 495879"/>
                <a:gd name="connsiteY26" fmla="*/ 252180 h 341049"/>
                <a:gd name="connsiteX27" fmla="*/ 41035 w 495879"/>
                <a:gd name="connsiteY27" fmla="*/ 139074 h 341049"/>
                <a:gd name="connsiteX28" fmla="*/ 247940 w 495879"/>
                <a:gd name="connsiteY28" fmla="*/ 242370 h 341049"/>
                <a:gd name="connsiteX29" fmla="*/ 454846 w 495879"/>
                <a:gd name="connsiteY29" fmla="*/ 139074 h 341049"/>
                <a:gd name="connsiteX30" fmla="*/ 247940 w 495879"/>
                <a:gd name="connsiteY30" fmla="*/ 35779 h 341049"/>
                <a:gd name="connsiteX31" fmla="*/ 41035 w 495879"/>
                <a:gd name="connsiteY31" fmla="*/ 139074 h 341049"/>
                <a:gd name="connsiteX32" fmla="*/ 247940 w 495879"/>
                <a:gd name="connsiteY32" fmla="*/ 23660 h 341049"/>
                <a:gd name="connsiteX33" fmla="*/ 249096 w 495879"/>
                <a:gd name="connsiteY33" fmla="*/ 24237 h 341049"/>
                <a:gd name="connsiteX34" fmla="*/ 466405 w 495879"/>
                <a:gd name="connsiteY34" fmla="*/ 132726 h 341049"/>
                <a:gd name="connsiteX35" fmla="*/ 477964 w 495879"/>
                <a:gd name="connsiteY35" fmla="*/ 126956 h 341049"/>
                <a:gd name="connsiteX36" fmla="*/ 247362 w 495879"/>
                <a:gd name="connsiteY36" fmla="*/ 12119 h 341049"/>
                <a:gd name="connsiteX37" fmla="*/ 16761 w 495879"/>
                <a:gd name="connsiteY37" fmla="*/ 126956 h 341049"/>
                <a:gd name="connsiteX38" fmla="*/ 28320 w 495879"/>
                <a:gd name="connsiteY38" fmla="*/ 132726 h 341049"/>
                <a:gd name="connsiteX39" fmla="*/ 247940 w 495879"/>
                <a:gd name="connsiteY39" fmla="*/ 23660 h 34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95879" h="341049">
                  <a:moveTo>
                    <a:pt x="247940" y="341049"/>
                  </a:moveTo>
                  <a:lnTo>
                    <a:pt x="246784" y="341049"/>
                  </a:lnTo>
                  <a:lnTo>
                    <a:pt x="245628" y="340472"/>
                  </a:lnTo>
                  <a:lnTo>
                    <a:pt x="2890" y="219287"/>
                  </a:lnTo>
                  <a:cubicBezTo>
                    <a:pt x="2312" y="218710"/>
                    <a:pt x="0" y="217556"/>
                    <a:pt x="0" y="214671"/>
                  </a:cubicBezTo>
                  <a:lnTo>
                    <a:pt x="0" y="124070"/>
                  </a:lnTo>
                  <a:lnTo>
                    <a:pt x="4046" y="121762"/>
                  </a:lnTo>
                  <a:lnTo>
                    <a:pt x="247940" y="0"/>
                  </a:lnTo>
                  <a:lnTo>
                    <a:pt x="249096" y="577"/>
                  </a:lnTo>
                  <a:lnTo>
                    <a:pt x="491834" y="121762"/>
                  </a:lnTo>
                  <a:lnTo>
                    <a:pt x="495880" y="124070"/>
                  </a:lnTo>
                  <a:lnTo>
                    <a:pt x="495880" y="214094"/>
                  </a:lnTo>
                  <a:cubicBezTo>
                    <a:pt x="495880" y="216979"/>
                    <a:pt x="493568" y="218133"/>
                    <a:pt x="492990" y="218710"/>
                  </a:cubicBezTo>
                  <a:lnTo>
                    <a:pt x="250830" y="339895"/>
                  </a:lnTo>
                  <a:cubicBezTo>
                    <a:pt x="249674" y="341049"/>
                    <a:pt x="249096" y="341049"/>
                    <a:pt x="247940" y="341049"/>
                  </a:cubicBezTo>
                  <a:close/>
                  <a:moveTo>
                    <a:pt x="10403" y="211785"/>
                  </a:moveTo>
                  <a:lnTo>
                    <a:pt x="242738" y="327777"/>
                  </a:lnTo>
                  <a:lnTo>
                    <a:pt x="242738" y="252180"/>
                  </a:lnTo>
                  <a:lnTo>
                    <a:pt x="23118" y="142537"/>
                  </a:lnTo>
                  <a:lnTo>
                    <a:pt x="10981" y="136766"/>
                  </a:lnTo>
                  <a:lnTo>
                    <a:pt x="10981" y="211785"/>
                  </a:lnTo>
                  <a:lnTo>
                    <a:pt x="10403" y="211785"/>
                  </a:lnTo>
                  <a:close/>
                  <a:moveTo>
                    <a:pt x="253141" y="252180"/>
                  </a:moveTo>
                  <a:lnTo>
                    <a:pt x="253141" y="327777"/>
                  </a:lnTo>
                  <a:lnTo>
                    <a:pt x="485477" y="211785"/>
                  </a:lnTo>
                  <a:lnTo>
                    <a:pt x="485477" y="136189"/>
                  </a:lnTo>
                  <a:lnTo>
                    <a:pt x="253141" y="252180"/>
                  </a:lnTo>
                  <a:close/>
                  <a:moveTo>
                    <a:pt x="41035" y="139074"/>
                  </a:moveTo>
                  <a:lnTo>
                    <a:pt x="247940" y="242370"/>
                  </a:lnTo>
                  <a:lnTo>
                    <a:pt x="454846" y="139074"/>
                  </a:lnTo>
                  <a:lnTo>
                    <a:pt x="247940" y="35779"/>
                  </a:lnTo>
                  <a:lnTo>
                    <a:pt x="41035" y="139074"/>
                  </a:lnTo>
                  <a:close/>
                  <a:moveTo>
                    <a:pt x="247940" y="23660"/>
                  </a:moveTo>
                  <a:lnTo>
                    <a:pt x="249096" y="24237"/>
                  </a:lnTo>
                  <a:lnTo>
                    <a:pt x="466405" y="132726"/>
                  </a:lnTo>
                  <a:lnTo>
                    <a:pt x="477964" y="126956"/>
                  </a:lnTo>
                  <a:lnTo>
                    <a:pt x="247362" y="12119"/>
                  </a:lnTo>
                  <a:lnTo>
                    <a:pt x="16761" y="126956"/>
                  </a:lnTo>
                  <a:lnTo>
                    <a:pt x="28320" y="132726"/>
                  </a:lnTo>
                  <a:lnTo>
                    <a:pt x="247940" y="23660"/>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06" name="Freeform 268">
              <a:extLst>
                <a:ext uri="{FF2B5EF4-FFF2-40B4-BE49-F238E27FC236}">
                  <a16:creationId xmlns:a16="http://schemas.microsoft.com/office/drawing/2014/main" id="{7248AA68-70B1-7760-6AF1-0A28FD4FA9DB}"/>
                </a:ext>
              </a:extLst>
            </p:cNvPr>
            <p:cNvSpPr/>
            <p:nvPr/>
          </p:nvSpPr>
          <p:spPr>
            <a:xfrm>
              <a:off x="4370888" y="5151117"/>
              <a:ext cx="19650" cy="2227496"/>
            </a:xfrm>
            <a:custGeom>
              <a:avLst/>
              <a:gdLst>
                <a:gd name="connsiteX0" fmla="*/ 9825 w 9825"/>
                <a:gd name="connsiteY0" fmla="*/ 0 h 1113748"/>
                <a:gd name="connsiteX1" fmla="*/ 0 w 9825"/>
                <a:gd name="connsiteY1" fmla="*/ 0 h 1113748"/>
                <a:gd name="connsiteX2" fmla="*/ 0 w 9825"/>
                <a:gd name="connsiteY2" fmla="*/ 1113748 h 1113748"/>
                <a:gd name="connsiteX3" fmla="*/ 9825 w 9825"/>
                <a:gd name="connsiteY3" fmla="*/ 1113748 h 1113748"/>
                <a:gd name="connsiteX4" fmla="*/ 9825 w 9825"/>
                <a:gd name="connsiteY4" fmla="*/ 0 h 1113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 h="1113748">
                  <a:moveTo>
                    <a:pt x="9825" y="0"/>
                  </a:moveTo>
                  <a:lnTo>
                    <a:pt x="0" y="0"/>
                  </a:lnTo>
                  <a:lnTo>
                    <a:pt x="0" y="1113748"/>
                  </a:lnTo>
                  <a:lnTo>
                    <a:pt x="9825" y="1113748"/>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07" name="Freeform 269">
              <a:extLst>
                <a:ext uri="{FF2B5EF4-FFF2-40B4-BE49-F238E27FC236}">
                  <a16:creationId xmlns:a16="http://schemas.microsoft.com/office/drawing/2014/main" id="{D234F28C-B0F4-FEA2-09A2-617246510B08}"/>
                </a:ext>
              </a:extLst>
            </p:cNvPr>
            <p:cNvSpPr/>
            <p:nvPr/>
          </p:nvSpPr>
          <p:spPr>
            <a:xfrm>
              <a:off x="4145488" y="5032242"/>
              <a:ext cx="19650" cy="1176070"/>
            </a:xfrm>
            <a:custGeom>
              <a:avLst/>
              <a:gdLst>
                <a:gd name="connsiteX0" fmla="*/ 9825 w 9825"/>
                <a:gd name="connsiteY0" fmla="*/ 0 h 588035"/>
                <a:gd name="connsiteX1" fmla="*/ 0 w 9825"/>
                <a:gd name="connsiteY1" fmla="*/ 0 h 588035"/>
                <a:gd name="connsiteX2" fmla="*/ 0 w 9825"/>
                <a:gd name="connsiteY2" fmla="*/ 588036 h 588035"/>
                <a:gd name="connsiteX3" fmla="*/ 9825 w 9825"/>
                <a:gd name="connsiteY3" fmla="*/ 588036 h 588035"/>
                <a:gd name="connsiteX4" fmla="*/ 9825 w 9825"/>
                <a:gd name="connsiteY4" fmla="*/ 0 h 588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 h="588035">
                  <a:moveTo>
                    <a:pt x="9825" y="0"/>
                  </a:moveTo>
                  <a:lnTo>
                    <a:pt x="0" y="0"/>
                  </a:lnTo>
                  <a:lnTo>
                    <a:pt x="0" y="588036"/>
                  </a:lnTo>
                  <a:lnTo>
                    <a:pt x="9825" y="588036"/>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08" name="Freeform 270">
              <a:extLst>
                <a:ext uri="{FF2B5EF4-FFF2-40B4-BE49-F238E27FC236}">
                  <a16:creationId xmlns:a16="http://schemas.microsoft.com/office/drawing/2014/main" id="{A9A575E7-2F94-B25F-76B7-E09FE33CD301}"/>
                </a:ext>
              </a:extLst>
            </p:cNvPr>
            <p:cNvSpPr/>
            <p:nvPr/>
          </p:nvSpPr>
          <p:spPr>
            <a:xfrm>
              <a:off x="4146642" y="5136113"/>
              <a:ext cx="242738" cy="431648"/>
            </a:xfrm>
            <a:custGeom>
              <a:avLst/>
              <a:gdLst>
                <a:gd name="connsiteX0" fmla="*/ 8669 w 121369"/>
                <a:gd name="connsiteY0" fmla="*/ 0 h 215824"/>
                <a:gd name="connsiteX1" fmla="*/ 0 w 121369"/>
                <a:gd name="connsiteY1" fmla="*/ 4617 h 215824"/>
                <a:gd name="connsiteX2" fmla="*/ 112700 w 121369"/>
                <a:gd name="connsiteY2" fmla="*/ 215825 h 215824"/>
                <a:gd name="connsiteX3" fmla="*/ 121369 w 121369"/>
                <a:gd name="connsiteY3" fmla="*/ 211208 h 215824"/>
                <a:gd name="connsiteX4" fmla="*/ 8669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8669" y="0"/>
                  </a:moveTo>
                  <a:lnTo>
                    <a:pt x="0" y="4617"/>
                  </a:lnTo>
                  <a:lnTo>
                    <a:pt x="112700" y="215825"/>
                  </a:lnTo>
                  <a:lnTo>
                    <a:pt x="121369" y="211208"/>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09" name="Freeform 271">
              <a:extLst>
                <a:ext uri="{FF2B5EF4-FFF2-40B4-BE49-F238E27FC236}">
                  <a16:creationId xmlns:a16="http://schemas.microsoft.com/office/drawing/2014/main" id="{BE741451-2B9C-E152-E4E9-E91B8CDBB862}"/>
                </a:ext>
              </a:extLst>
            </p:cNvPr>
            <p:cNvSpPr/>
            <p:nvPr/>
          </p:nvSpPr>
          <p:spPr>
            <a:xfrm>
              <a:off x="4146642" y="5724727"/>
              <a:ext cx="242738" cy="431648"/>
            </a:xfrm>
            <a:custGeom>
              <a:avLst/>
              <a:gdLst>
                <a:gd name="connsiteX0" fmla="*/ 8669 w 121369"/>
                <a:gd name="connsiteY0" fmla="*/ 0 h 215824"/>
                <a:gd name="connsiteX1" fmla="*/ 0 w 121369"/>
                <a:gd name="connsiteY1" fmla="*/ 4617 h 215824"/>
                <a:gd name="connsiteX2" fmla="*/ 112700 w 121369"/>
                <a:gd name="connsiteY2" fmla="*/ 215825 h 215824"/>
                <a:gd name="connsiteX3" fmla="*/ 121369 w 121369"/>
                <a:gd name="connsiteY3" fmla="*/ 211208 h 215824"/>
                <a:gd name="connsiteX4" fmla="*/ 8669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8669" y="0"/>
                  </a:moveTo>
                  <a:lnTo>
                    <a:pt x="0" y="4617"/>
                  </a:lnTo>
                  <a:lnTo>
                    <a:pt x="112700" y="215825"/>
                  </a:lnTo>
                  <a:lnTo>
                    <a:pt x="121369" y="211208"/>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10" name="Freeform 272">
              <a:extLst>
                <a:ext uri="{FF2B5EF4-FFF2-40B4-BE49-F238E27FC236}">
                  <a16:creationId xmlns:a16="http://schemas.microsoft.com/office/drawing/2014/main" id="{10EB2AD1-084F-AB53-FB9B-37B23D65FE80}"/>
                </a:ext>
              </a:extLst>
            </p:cNvPr>
            <p:cNvSpPr/>
            <p:nvPr/>
          </p:nvSpPr>
          <p:spPr>
            <a:xfrm>
              <a:off x="4145488" y="5151117"/>
              <a:ext cx="19650" cy="2307132"/>
            </a:xfrm>
            <a:custGeom>
              <a:avLst/>
              <a:gdLst>
                <a:gd name="connsiteX0" fmla="*/ 9825 w 9825"/>
                <a:gd name="connsiteY0" fmla="*/ 0 h 1153566"/>
                <a:gd name="connsiteX1" fmla="*/ 0 w 9825"/>
                <a:gd name="connsiteY1" fmla="*/ 0 h 1153566"/>
                <a:gd name="connsiteX2" fmla="*/ 0 w 9825"/>
                <a:gd name="connsiteY2" fmla="*/ 1153566 h 1153566"/>
                <a:gd name="connsiteX3" fmla="*/ 9825 w 9825"/>
                <a:gd name="connsiteY3" fmla="*/ 1153566 h 1153566"/>
                <a:gd name="connsiteX4" fmla="*/ 9825 w 9825"/>
                <a:gd name="connsiteY4" fmla="*/ 0 h 1153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 h="1153566">
                  <a:moveTo>
                    <a:pt x="9825" y="0"/>
                  </a:moveTo>
                  <a:lnTo>
                    <a:pt x="0" y="0"/>
                  </a:lnTo>
                  <a:lnTo>
                    <a:pt x="0" y="1153566"/>
                  </a:lnTo>
                  <a:lnTo>
                    <a:pt x="9825" y="1153566"/>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11" name="Freeform 273">
              <a:extLst>
                <a:ext uri="{FF2B5EF4-FFF2-40B4-BE49-F238E27FC236}">
                  <a16:creationId xmlns:a16="http://schemas.microsoft.com/office/drawing/2014/main" id="{19EB6159-0320-BD71-567E-9DFCD2EE5C1A}"/>
                </a:ext>
              </a:extLst>
            </p:cNvPr>
            <p:cNvSpPr/>
            <p:nvPr/>
          </p:nvSpPr>
          <p:spPr>
            <a:xfrm>
              <a:off x="4370888" y="5032242"/>
              <a:ext cx="19650" cy="1176070"/>
            </a:xfrm>
            <a:custGeom>
              <a:avLst/>
              <a:gdLst>
                <a:gd name="connsiteX0" fmla="*/ 9825 w 9825"/>
                <a:gd name="connsiteY0" fmla="*/ 0 h 588035"/>
                <a:gd name="connsiteX1" fmla="*/ 0 w 9825"/>
                <a:gd name="connsiteY1" fmla="*/ 0 h 588035"/>
                <a:gd name="connsiteX2" fmla="*/ 0 w 9825"/>
                <a:gd name="connsiteY2" fmla="*/ 588036 h 588035"/>
                <a:gd name="connsiteX3" fmla="*/ 9825 w 9825"/>
                <a:gd name="connsiteY3" fmla="*/ 588036 h 588035"/>
                <a:gd name="connsiteX4" fmla="*/ 9825 w 9825"/>
                <a:gd name="connsiteY4" fmla="*/ 0 h 588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 h="588035">
                  <a:moveTo>
                    <a:pt x="9825" y="0"/>
                  </a:moveTo>
                  <a:lnTo>
                    <a:pt x="0" y="0"/>
                  </a:lnTo>
                  <a:lnTo>
                    <a:pt x="0" y="588036"/>
                  </a:lnTo>
                  <a:lnTo>
                    <a:pt x="9825" y="588036"/>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12" name="Freeform 274">
              <a:extLst>
                <a:ext uri="{FF2B5EF4-FFF2-40B4-BE49-F238E27FC236}">
                  <a16:creationId xmlns:a16="http://schemas.microsoft.com/office/drawing/2014/main" id="{C2B98AD7-66BE-B48D-03E7-8CA014E8A60A}"/>
                </a:ext>
              </a:extLst>
            </p:cNvPr>
            <p:cNvSpPr/>
            <p:nvPr/>
          </p:nvSpPr>
          <p:spPr>
            <a:xfrm>
              <a:off x="4146642" y="5136113"/>
              <a:ext cx="242738" cy="431648"/>
            </a:xfrm>
            <a:custGeom>
              <a:avLst/>
              <a:gdLst>
                <a:gd name="connsiteX0" fmla="*/ 112700 w 121369"/>
                <a:gd name="connsiteY0" fmla="*/ 0 h 215824"/>
                <a:gd name="connsiteX1" fmla="*/ 0 w 121369"/>
                <a:gd name="connsiteY1" fmla="*/ 211208 h 215824"/>
                <a:gd name="connsiteX2" fmla="*/ 8669 w 121369"/>
                <a:gd name="connsiteY2" fmla="*/ 215825 h 215824"/>
                <a:gd name="connsiteX3" fmla="*/ 121369 w 121369"/>
                <a:gd name="connsiteY3" fmla="*/ 4617 h 215824"/>
                <a:gd name="connsiteX4" fmla="*/ 112700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112700" y="0"/>
                  </a:moveTo>
                  <a:lnTo>
                    <a:pt x="0" y="211208"/>
                  </a:lnTo>
                  <a:lnTo>
                    <a:pt x="8669" y="215825"/>
                  </a:lnTo>
                  <a:lnTo>
                    <a:pt x="121369" y="4617"/>
                  </a:lnTo>
                  <a:lnTo>
                    <a:pt x="112700"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13" name="Freeform 275">
              <a:extLst>
                <a:ext uri="{FF2B5EF4-FFF2-40B4-BE49-F238E27FC236}">
                  <a16:creationId xmlns:a16="http://schemas.microsoft.com/office/drawing/2014/main" id="{CA8E722E-32A5-D07E-0476-662B628FC605}"/>
                </a:ext>
              </a:extLst>
            </p:cNvPr>
            <p:cNvSpPr/>
            <p:nvPr/>
          </p:nvSpPr>
          <p:spPr>
            <a:xfrm>
              <a:off x="4146642" y="5724727"/>
              <a:ext cx="242738" cy="431648"/>
            </a:xfrm>
            <a:custGeom>
              <a:avLst/>
              <a:gdLst>
                <a:gd name="connsiteX0" fmla="*/ 112700 w 121369"/>
                <a:gd name="connsiteY0" fmla="*/ 0 h 215824"/>
                <a:gd name="connsiteX1" fmla="*/ 0 w 121369"/>
                <a:gd name="connsiteY1" fmla="*/ 211208 h 215824"/>
                <a:gd name="connsiteX2" fmla="*/ 8669 w 121369"/>
                <a:gd name="connsiteY2" fmla="*/ 215825 h 215824"/>
                <a:gd name="connsiteX3" fmla="*/ 121369 w 121369"/>
                <a:gd name="connsiteY3" fmla="*/ 4617 h 215824"/>
                <a:gd name="connsiteX4" fmla="*/ 112700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112700" y="0"/>
                  </a:moveTo>
                  <a:lnTo>
                    <a:pt x="0" y="211208"/>
                  </a:lnTo>
                  <a:lnTo>
                    <a:pt x="8669" y="215825"/>
                  </a:lnTo>
                  <a:lnTo>
                    <a:pt x="121369" y="4617"/>
                  </a:lnTo>
                  <a:lnTo>
                    <a:pt x="112700"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14" name="Freeform 276">
              <a:extLst>
                <a:ext uri="{FF2B5EF4-FFF2-40B4-BE49-F238E27FC236}">
                  <a16:creationId xmlns:a16="http://schemas.microsoft.com/office/drawing/2014/main" id="{11945842-0F22-13E4-2DE3-B340000249DA}"/>
                </a:ext>
              </a:extLst>
            </p:cNvPr>
            <p:cNvSpPr/>
            <p:nvPr/>
          </p:nvSpPr>
          <p:spPr>
            <a:xfrm>
              <a:off x="4146642" y="6335267"/>
              <a:ext cx="242738" cy="431648"/>
            </a:xfrm>
            <a:custGeom>
              <a:avLst/>
              <a:gdLst>
                <a:gd name="connsiteX0" fmla="*/ 8669 w 121369"/>
                <a:gd name="connsiteY0" fmla="*/ 0 h 215824"/>
                <a:gd name="connsiteX1" fmla="*/ 0 w 121369"/>
                <a:gd name="connsiteY1" fmla="*/ 4617 h 215824"/>
                <a:gd name="connsiteX2" fmla="*/ 112700 w 121369"/>
                <a:gd name="connsiteY2" fmla="*/ 215825 h 215824"/>
                <a:gd name="connsiteX3" fmla="*/ 121369 w 121369"/>
                <a:gd name="connsiteY3" fmla="*/ 211208 h 215824"/>
                <a:gd name="connsiteX4" fmla="*/ 8669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8669" y="0"/>
                  </a:moveTo>
                  <a:lnTo>
                    <a:pt x="0" y="4617"/>
                  </a:lnTo>
                  <a:lnTo>
                    <a:pt x="112700" y="215825"/>
                  </a:lnTo>
                  <a:lnTo>
                    <a:pt x="121369" y="211208"/>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16" name="Freeform 277">
              <a:extLst>
                <a:ext uri="{FF2B5EF4-FFF2-40B4-BE49-F238E27FC236}">
                  <a16:creationId xmlns:a16="http://schemas.microsoft.com/office/drawing/2014/main" id="{66CB4FC5-A81F-1EC0-0164-221348F46CD4}"/>
                </a:ext>
              </a:extLst>
            </p:cNvPr>
            <p:cNvSpPr/>
            <p:nvPr/>
          </p:nvSpPr>
          <p:spPr>
            <a:xfrm>
              <a:off x="4146642" y="6334113"/>
              <a:ext cx="242738" cy="431648"/>
            </a:xfrm>
            <a:custGeom>
              <a:avLst/>
              <a:gdLst>
                <a:gd name="connsiteX0" fmla="*/ 112700 w 121369"/>
                <a:gd name="connsiteY0" fmla="*/ 0 h 215824"/>
                <a:gd name="connsiteX1" fmla="*/ 0 w 121369"/>
                <a:gd name="connsiteY1" fmla="*/ 211208 h 215824"/>
                <a:gd name="connsiteX2" fmla="*/ 8669 w 121369"/>
                <a:gd name="connsiteY2" fmla="*/ 215825 h 215824"/>
                <a:gd name="connsiteX3" fmla="*/ 121369 w 121369"/>
                <a:gd name="connsiteY3" fmla="*/ 4617 h 215824"/>
                <a:gd name="connsiteX4" fmla="*/ 112700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112700" y="0"/>
                  </a:moveTo>
                  <a:lnTo>
                    <a:pt x="0" y="211208"/>
                  </a:lnTo>
                  <a:lnTo>
                    <a:pt x="8669" y="215825"/>
                  </a:lnTo>
                  <a:lnTo>
                    <a:pt x="121369" y="4617"/>
                  </a:lnTo>
                  <a:lnTo>
                    <a:pt x="112700"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17" name="Freeform 278">
              <a:extLst>
                <a:ext uri="{FF2B5EF4-FFF2-40B4-BE49-F238E27FC236}">
                  <a16:creationId xmlns:a16="http://schemas.microsoft.com/office/drawing/2014/main" id="{66CFBBB4-7957-AEEB-1016-21880D7E4E28}"/>
                </a:ext>
              </a:extLst>
            </p:cNvPr>
            <p:cNvSpPr/>
            <p:nvPr/>
          </p:nvSpPr>
          <p:spPr>
            <a:xfrm>
              <a:off x="4147800" y="6907723"/>
              <a:ext cx="242738" cy="431648"/>
            </a:xfrm>
            <a:custGeom>
              <a:avLst/>
              <a:gdLst>
                <a:gd name="connsiteX0" fmla="*/ 8669 w 121369"/>
                <a:gd name="connsiteY0" fmla="*/ 0 h 215824"/>
                <a:gd name="connsiteX1" fmla="*/ 0 w 121369"/>
                <a:gd name="connsiteY1" fmla="*/ 4617 h 215824"/>
                <a:gd name="connsiteX2" fmla="*/ 112700 w 121369"/>
                <a:gd name="connsiteY2" fmla="*/ 215825 h 215824"/>
                <a:gd name="connsiteX3" fmla="*/ 121369 w 121369"/>
                <a:gd name="connsiteY3" fmla="*/ 211208 h 215824"/>
                <a:gd name="connsiteX4" fmla="*/ 8669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8669" y="0"/>
                  </a:moveTo>
                  <a:lnTo>
                    <a:pt x="0" y="4617"/>
                  </a:lnTo>
                  <a:lnTo>
                    <a:pt x="112700" y="215825"/>
                  </a:lnTo>
                  <a:lnTo>
                    <a:pt x="121369" y="211208"/>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18" name="Freeform 279">
              <a:extLst>
                <a:ext uri="{FF2B5EF4-FFF2-40B4-BE49-F238E27FC236}">
                  <a16:creationId xmlns:a16="http://schemas.microsoft.com/office/drawing/2014/main" id="{3A7D453D-E2A1-5480-B427-A49A6C877669}"/>
                </a:ext>
              </a:extLst>
            </p:cNvPr>
            <p:cNvSpPr/>
            <p:nvPr/>
          </p:nvSpPr>
          <p:spPr>
            <a:xfrm>
              <a:off x="4145488" y="6906570"/>
              <a:ext cx="242738" cy="525134"/>
            </a:xfrm>
            <a:custGeom>
              <a:avLst/>
              <a:gdLst>
                <a:gd name="connsiteX0" fmla="*/ 9247 w 121369"/>
                <a:gd name="connsiteY0" fmla="*/ 262568 h 262567"/>
                <a:gd name="connsiteX1" fmla="*/ 0 w 121369"/>
                <a:gd name="connsiteY1" fmla="*/ 256797 h 262567"/>
                <a:gd name="connsiteX2" fmla="*/ 112700 w 121369"/>
                <a:gd name="connsiteY2" fmla="*/ 0 h 262567"/>
                <a:gd name="connsiteX3" fmla="*/ 121369 w 121369"/>
                <a:gd name="connsiteY3" fmla="*/ 5771 h 262567"/>
                <a:gd name="connsiteX4" fmla="*/ 9247 w 121369"/>
                <a:gd name="connsiteY4" fmla="*/ 262568 h 262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62567">
                  <a:moveTo>
                    <a:pt x="9247" y="262568"/>
                  </a:moveTo>
                  <a:lnTo>
                    <a:pt x="0" y="256797"/>
                  </a:lnTo>
                  <a:lnTo>
                    <a:pt x="112700" y="0"/>
                  </a:lnTo>
                  <a:lnTo>
                    <a:pt x="121369" y="5771"/>
                  </a:lnTo>
                  <a:lnTo>
                    <a:pt x="9247" y="262568"/>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19" name="Freeform 280">
              <a:extLst>
                <a:ext uri="{FF2B5EF4-FFF2-40B4-BE49-F238E27FC236}">
                  <a16:creationId xmlns:a16="http://schemas.microsoft.com/office/drawing/2014/main" id="{E84B4507-A18F-33D9-ED81-215CA4C7B4AC}"/>
                </a:ext>
              </a:extLst>
            </p:cNvPr>
            <p:cNvSpPr/>
            <p:nvPr/>
          </p:nvSpPr>
          <p:spPr>
            <a:xfrm>
              <a:off x="4224088" y="5151118"/>
              <a:ext cx="19650" cy="2134010"/>
            </a:xfrm>
            <a:custGeom>
              <a:avLst/>
              <a:gdLst>
                <a:gd name="connsiteX0" fmla="*/ 9825 w 9825"/>
                <a:gd name="connsiteY0" fmla="*/ 0 h 1067005"/>
                <a:gd name="connsiteX1" fmla="*/ 0 w 9825"/>
                <a:gd name="connsiteY1" fmla="*/ 0 h 1067005"/>
                <a:gd name="connsiteX2" fmla="*/ 0 w 9825"/>
                <a:gd name="connsiteY2" fmla="*/ 1067005 h 1067005"/>
                <a:gd name="connsiteX3" fmla="*/ 9825 w 9825"/>
                <a:gd name="connsiteY3" fmla="*/ 1067005 h 1067005"/>
                <a:gd name="connsiteX4" fmla="*/ 9825 w 9825"/>
                <a:gd name="connsiteY4" fmla="*/ 0 h 1067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 h="1067005">
                  <a:moveTo>
                    <a:pt x="9825" y="0"/>
                  </a:moveTo>
                  <a:lnTo>
                    <a:pt x="0" y="0"/>
                  </a:lnTo>
                  <a:lnTo>
                    <a:pt x="0" y="1067005"/>
                  </a:lnTo>
                  <a:lnTo>
                    <a:pt x="9825" y="1067005"/>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20" name="Freeform 281">
              <a:extLst>
                <a:ext uri="{FF2B5EF4-FFF2-40B4-BE49-F238E27FC236}">
                  <a16:creationId xmlns:a16="http://schemas.microsoft.com/office/drawing/2014/main" id="{21D6082B-A548-DE90-9019-6D124928B0D1}"/>
                </a:ext>
              </a:extLst>
            </p:cNvPr>
            <p:cNvSpPr/>
            <p:nvPr/>
          </p:nvSpPr>
          <p:spPr>
            <a:xfrm>
              <a:off x="3999843" y="5032242"/>
              <a:ext cx="19648" cy="1176070"/>
            </a:xfrm>
            <a:custGeom>
              <a:avLst/>
              <a:gdLst>
                <a:gd name="connsiteX0" fmla="*/ 9825 w 9824"/>
                <a:gd name="connsiteY0" fmla="*/ 0 h 588035"/>
                <a:gd name="connsiteX1" fmla="*/ 0 w 9824"/>
                <a:gd name="connsiteY1" fmla="*/ 0 h 588035"/>
                <a:gd name="connsiteX2" fmla="*/ 0 w 9824"/>
                <a:gd name="connsiteY2" fmla="*/ 588036 h 588035"/>
                <a:gd name="connsiteX3" fmla="*/ 9825 w 9824"/>
                <a:gd name="connsiteY3" fmla="*/ 588036 h 588035"/>
                <a:gd name="connsiteX4" fmla="*/ 9825 w 9824"/>
                <a:gd name="connsiteY4" fmla="*/ 0 h 588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4" h="588035">
                  <a:moveTo>
                    <a:pt x="9825" y="0"/>
                  </a:moveTo>
                  <a:lnTo>
                    <a:pt x="0" y="0"/>
                  </a:lnTo>
                  <a:lnTo>
                    <a:pt x="0" y="588036"/>
                  </a:lnTo>
                  <a:lnTo>
                    <a:pt x="9825" y="588036"/>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21" name="Freeform 282">
              <a:extLst>
                <a:ext uri="{FF2B5EF4-FFF2-40B4-BE49-F238E27FC236}">
                  <a16:creationId xmlns:a16="http://schemas.microsoft.com/office/drawing/2014/main" id="{C35CF548-3E3C-A0C9-EC98-66BEF9F10BF7}"/>
                </a:ext>
              </a:extLst>
            </p:cNvPr>
            <p:cNvSpPr/>
            <p:nvPr/>
          </p:nvSpPr>
          <p:spPr>
            <a:xfrm>
              <a:off x="4001000" y="5136113"/>
              <a:ext cx="242738" cy="431648"/>
            </a:xfrm>
            <a:custGeom>
              <a:avLst/>
              <a:gdLst>
                <a:gd name="connsiteX0" fmla="*/ 8669 w 121369"/>
                <a:gd name="connsiteY0" fmla="*/ 0 h 215824"/>
                <a:gd name="connsiteX1" fmla="*/ 0 w 121369"/>
                <a:gd name="connsiteY1" fmla="*/ 4617 h 215824"/>
                <a:gd name="connsiteX2" fmla="*/ 112700 w 121369"/>
                <a:gd name="connsiteY2" fmla="*/ 215825 h 215824"/>
                <a:gd name="connsiteX3" fmla="*/ 121369 w 121369"/>
                <a:gd name="connsiteY3" fmla="*/ 211208 h 215824"/>
                <a:gd name="connsiteX4" fmla="*/ 8669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8669" y="0"/>
                  </a:moveTo>
                  <a:lnTo>
                    <a:pt x="0" y="4617"/>
                  </a:lnTo>
                  <a:lnTo>
                    <a:pt x="112700" y="215825"/>
                  </a:lnTo>
                  <a:lnTo>
                    <a:pt x="121369" y="211208"/>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22" name="Freeform 283">
              <a:extLst>
                <a:ext uri="{FF2B5EF4-FFF2-40B4-BE49-F238E27FC236}">
                  <a16:creationId xmlns:a16="http://schemas.microsoft.com/office/drawing/2014/main" id="{4186DAA8-371A-E9EC-9A6D-A2E305777C63}"/>
                </a:ext>
              </a:extLst>
            </p:cNvPr>
            <p:cNvSpPr/>
            <p:nvPr/>
          </p:nvSpPr>
          <p:spPr>
            <a:xfrm>
              <a:off x="4001000" y="5855145"/>
              <a:ext cx="242738" cy="431648"/>
            </a:xfrm>
            <a:custGeom>
              <a:avLst/>
              <a:gdLst>
                <a:gd name="connsiteX0" fmla="*/ 8669 w 121369"/>
                <a:gd name="connsiteY0" fmla="*/ 0 h 215824"/>
                <a:gd name="connsiteX1" fmla="*/ 0 w 121369"/>
                <a:gd name="connsiteY1" fmla="*/ 4617 h 215824"/>
                <a:gd name="connsiteX2" fmla="*/ 112700 w 121369"/>
                <a:gd name="connsiteY2" fmla="*/ 215825 h 215824"/>
                <a:gd name="connsiteX3" fmla="*/ 121369 w 121369"/>
                <a:gd name="connsiteY3" fmla="*/ 211208 h 215824"/>
                <a:gd name="connsiteX4" fmla="*/ 8669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8669" y="0"/>
                  </a:moveTo>
                  <a:lnTo>
                    <a:pt x="0" y="4617"/>
                  </a:lnTo>
                  <a:lnTo>
                    <a:pt x="112700" y="215825"/>
                  </a:lnTo>
                  <a:lnTo>
                    <a:pt x="121369" y="211208"/>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23" name="Freeform 284">
              <a:extLst>
                <a:ext uri="{FF2B5EF4-FFF2-40B4-BE49-F238E27FC236}">
                  <a16:creationId xmlns:a16="http://schemas.microsoft.com/office/drawing/2014/main" id="{748A2C17-0275-DAB2-ED53-8F09FEC87377}"/>
                </a:ext>
              </a:extLst>
            </p:cNvPr>
            <p:cNvSpPr/>
            <p:nvPr/>
          </p:nvSpPr>
          <p:spPr>
            <a:xfrm>
              <a:off x="3999843" y="5151117"/>
              <a:ext cx="19648" cy="2227496"/>
            </a:xfrm>
            <a:custGeom>
              <a:avLst/>
              <a:gdLst>
                <a:gd name="connsiteX0" fmla="*/ 9825 w 9824"/>
                <a:gd name="connsiteY0" fmla="*/ 0 h 1113748"/>
                <a:gd name="connsiteX1" fmla="*/ 0 w 9824"/>
                <a:gd name="connsiteY1" fmla="*/ 0 h 1113748"/>
                <a:gd name="connsiteX2" fmla="*/ 0 w 9824"/>
                <a:gd name="connsiteY2" fmla="*/ 1113748 h 1113748"/>
                <a:gd name="connsiteX3" fmla="*/ 9825 w 9824"/>
                <a:gd name="connsiteY3" fmla="*/ 1113748 h 1113748"/>
                <a:gd name="connsiteX4" fmla="*/ 9825 w 9824"/>
                <a:gd name="connsiteY4" fmla="*/ 0 h 1113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4" h="1113748">
                  <a:moveTo>
                    <a:pt x="9825" y="0"/>
                  </a:moveTo>
                  <a:lnTo>
                    <a:pt x="0" y="0"/>
                  </a:lnTo>
                  <a:lnTo>
                    <a:pt x="0" y="1113748"/>
                  </a:lnTo>
                  <a:lnTo>
                    <a:pt x="9825" y="1113748"/>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24" name="Freeform 285">
              <a:extLst>
                <a:ext uri="{FF2B5EF4-FFF2-40B4-BE49-F238E27FC236}">
                  <a16:creationId xmlns:a16="http://schemas.microsoft.com/office/drawing/2014/main" id="{5BE73976-877E-3920-9B51-F8F37E430603}"/>
                </a:ext>
              </a:extLst>
            </p:cNvPr>
            <p:cNvSpPr/>
            <p:nvPr/>
          </p:nvSpPr>
          <p:spPr>
            <a:xfrm>
              <a:off x="4224088" y="5032242"/>
              <a:ext cx="19650" cy="1176070"/>
            </a:xfrm>
            <a:custGeom>
              <a:avLst/>
              <a:gdLst>
                <a:gd name="connsiteX0" fmla="*/ 9825 w 9825"/>
                <a:gd name="connsiteY0" fmla="*/ 0 h 588035"/>
                <a:gd name="connsiteX1" fmla="*/ 0 w 9825"/>
                <a:gd name="connsiteY1" fmla="*/ 0 h 588035"/>
                <a:gd name="connsiteX2" fmla="*/ 0 w 9825"/>
                <a:gd name="connsiteY2" fmla="*/ 588036 h 588035"/>
                <a:gd name="connsiteX3" fmla="*/ 9825 w 9825"/>
                <a:gd name="connsiteY3" fmla="*/ 588036 h 588035"/>
                <a:gd name="connsiteX4" fmla="*/ 9825 w 9825"/>
                <a:gd name="connsiteY4" fmla="*/ 0 h 588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 h="588035">
                  <a:moveTo>
                    <a:pt x="9825" y="0"/>
                  </a:moveTo>
                  <a:lnTo>
                    <a:pt x="0" y="0"/>
                  </a:lnTo>
                  <a:lnTo>
                    <a:pt x="0" y="588036"/>
                  </a:lnTo>
                  <a:lnTo>
                    <a:pt x="9825" y="588036"/>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25" name="Freeform 286">
              <a:extLst>
                <a:ext uri="{FF2B5EF4-FFF2-40B4-BE49-F238E27FC236}">
                  <a16:creationId xmlns:a16="http://schemas.microsoft.com/office/drawing/2014/main" id="{433192D1-CB7C-E285-FCD3-7F0A1992B72F}"/>
                </a:ext>
              </a:extLst>
            </p:cNvPr>
            <p:cNvSpPr/>
            <p:nvPr/>
          </p:nvSpPr>
          <p:spPr>
            <a:xfrm>
              <a:off x="3999844" y="5136113"/>
              <a:ext cx="242738" cy="431648"/>
            </a:xfrm>
            <a:custGeom>
              <a:avLst/>
              <a:gdLst>
                <a:gd name="connsiteX0" fmla="*/ 112700 w 121369"/>
                <a:gd name="connsiteY0" fmla="*/ 0 h 215824"/>
                <a:gd name="connsiteX1" fmla="*/ 0 w 121369"/>
                <a:gd name="connsiteY1" fmla="*/ 211208 h 215824"/>
                <a:gd name="connsiteX2" fmla="*/ 8669 w 121369"/>
                <a:gd name="connsiteY2" fmla="*/ 215825 h 215824"/>
                <a:gd name="connsiteX3" fmla="*/ 121369 w 121369"/>
                <a:gd name="connsiteY3" fmla="*/ 4617 h 215824"/>
                <a:gd name="connsiteX4" fmla="*/ 112700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112700" y="0"/>
                  </a:moveTo>
                  <a:lnTo>
                    <a:pt x="0" y="211208"/>
                  </a:lnTo>
                  <a:lnTo>
                    <a:pt x="8669" y="215825"/>
                  </a:lnTo>
                  <a:lnTo>
                    <a:pt x="121369" y="4617"/>
                  </a:lnTo>
                  <a:lnTo>
                    <a:pt x="112700"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26" name="Freeform 287">
              <a:extLst>
                <a:ext uri="{FF2B5EF4-FFF2-40B4-BE49-F238E27FC236}">
                  <a16:creationId xmlns:a16="http://schemas.microsoft.com/office/drawing/2014/main" id="{1E0C1FD1-4A5A-0088-D565-3CE303103905}"/>
                </a:ext>
              </a:extLst>
            </p:cNvPr>
            <p:cNvSpPr/>
            <p:nvPr/>
          </p:nvSpPr>
          <p:spPr>
            <a:xfrm>
              <a:off x="3999844" y="5853991"/>
              <a:ext cx="242738" cy="431648"/>
            </a:xfrm>
            <a:custGeom>
              <a:avLst/>
              <a:gdLst>
                <a:gd name="connsiteX0" fmla="*/ 112700 w 121369"/>
                <a:gd name="connsiteY0" fmla="*/ 0 h 215824"/>
                <a:gd name="connsiteX1" fmla="*/ 0 w 121369"/>
                <a:gd name="connsiteY1" fmla="*/ 211208 h 215824"/>
                <a:gd name="connsiteX2" fmla="*/ 8669 w 121369"/>
                <a:gd name="connsiteY2" fmla="*/ 215825 h 215824"/>
                <a:gd name="connsiteX3" fmla="*/ 121369 w 121369"/>
                <a:gd name="connsiteY3" fmla="*/ 4617 h 215824"/>
                <a:gd name="connsiteX4" fmla="*/ 112700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112700" y="0"/>
                  </a:moveTo>
                  <a:lnTo>
                    <a:pt x="0" y="211208"/>
                  </a:lnTo>
                  <a:lnTo>
                    <a:pt x="8669" y="215825"/>
                  </a:lnTo>
                  <a:lnTo>
                    <a:pt x="121369" y="4617"/>
                  </a:lnTo>
                  <a:lnTo>
                    <a:pt x="112700"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27" name="Freeform 288">
              <a:extLst>
                <a:ext uri="{FF2B5EF4-FFF2-40B4-BE49-F238E27FC236}">
                  <a16:creationId xmlns:a16="http://schemas.microsoft.com/office/drawing/2014/main" id="{2E975360-0C1B-B9F0-CBEC-0EB43DF95065}"/>
                </a:ext>
              </a:extLst>
            </p:cNvPr>
            <p:cNvSpPr/>
            <p:nvPr/>
          </p:nvSpPr>
          <p:spPr>
            <a:xfrm>
              <a:off x="4001000" y="6448373"/>
              <a:ext cx="242738" cy="431648"/>
            </a:xfrm>
            <a:custGeom>
              <a:avLst/>
              <a:gdLst>
                <a:gd name="connsiteX0" fmla="*/ 8669 w 121369"/>
                <a:gd name="connsiteY0" fmla="*/ 0 h 215824"/>
                <a:gd name="connsiteX1" fmla="*/ 0 w 121369"/>
                <a:gd name="connsiteY1" fmla="*/ 4617 h 215824"/>
                <a:gd name="connsiteX2" fmla="*/ 112700 w 121369"/>
                <a:gd name="connsiteY2" fmla="*/ 215825 h 215824"/>
                <a:gd name="connsiteX3" fmla="*/ 121369 w 121369"/>
                <a:gd name="connsiteY3" fmla="*/ 211208 h 215824"/>
                <a:gd name="connsiteX4" fmla="*/ 8669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8669" y="0"/>
                  </a:moveTo>
                  <a:lnTo>
                    <a:pt x="0" y="4617"/>
                  </a:lnTo>
                  <a:lnTo>
                    <a:pt x="112700" y="215825"/>
                  </a:lnTo>
                  <a:lnTo>
                    <a:pt x="121369" y="211208"/>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28" name="Freeform 289">
              <a:extLst>
                <a:ext uri="{FF2B5EF4-FFF2-40B4-BE49-F238E27FC236}">
                  <a16:creationId xmlns:a16="http://schemas.microsoft.com/office/drawing/2014/main" id="{24E9531B-BDE6-1800-5282-43E8B34258A0}"/>
                </a:ext>
              </a:extLst>
            </p:cNvPr>
            <p:cNvSpPr/>
            <p:nvPr/>
          </p:nvSpPr>
          <p:spPr>
            <a:xfrm>
              <a:off x="3998688" y="6447219"/>
              <a:ext cx="242738" cy="431648"/>
            </a:xfrm>
            <a:custGeom>
              <a:avLst/>
              <a:gdLst>
                <a:gd name="connsiteX0" fmla="*/ 112700 w 121369"/>
                <a:gd name="connsiteY0" fmla="*/ 0 h 215824"/>
                <a:gd name="connsiteX1" fmla="*/ 0 w 121369"/>
                <a:gd name="connsiteY1" fmla="*/ 211208 h 215824"/>
                <a:gd name="connsiteX2" fmla="*/ 8669 w 121369"/>
                <a:gd name="connsiteY2" fmla="*/ 215825 h 215824"/>
                <a:gd name="connsiteX3" fmla="*/ 121369 w 121369"/>
                <a:gd name="connsiteY3" fmla="*/ 4617 h 215824"/>
                <a:gd name="connsiteX4" fmla="*/ 112700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112700" y="0"/>
                  </a:moveTo>
                  <a:lnTo>
                    <a:pt x="0" y="211208"/>
                  </a:lnTo>
                  <a:lnTo>
                    <a:pt x="8669" y="215825"/>
                  </a:lnTo>
                  <a:lnTo>
                    <a:pt x="121369" y="4617"/>
                  </a:lnTo>
                  <a:lnTo>
                    <a:pt x="112700"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29" name="Freeform 290">
              <a:extLst>
                <a:ext uri="{FF2B5EF4-FFF2-40B4-BE49-F238E27FC236}">
                  <a16:creationId xmlns:a16="http://schemas.microsoft.com/office/drawing/2014/main" id="{338F4A27-571F-EFE8-889E-B71C036C1C8D}"/>
                </a:ext>
              </a:extLst>
            </p:cNvPr>
            <p:cNvSpPr/>
            <p:nvPr/>
          </p:nvSpPr>
          <p:spPr>
            <a:xfrm>
              <a:off x="3999844" y="6957352"/>
              <a:ext cx="243894" cy="318542"/>
            </a:xfrm>
            <a:custGeom>
              <a:avLst/>
              <a:gdLst>
                <a:gd name="connsiteX0" fmla="*/ 112700 w 121947"/>
                <a:gd name="connsiteY0" fmla="*/ 159272 h 159271"/>
                <a:gd name="connsiteX1" fmla="*/ 0 w 121947"/>
                <a:gd name="connsiteY1" fmla="*/ 3462 h 159271"/>
                <a:gd name="connsiteX2" fmla="*/ 9247 w 121947"/>
                <a:gd name="connsiteY2" fmla="*/ 0 h 159271"/>
                <a:gd name="connsiteX3" fmla="*/ 121947 w 121947"/>
                <a:gd name="connsiteY3" fmla="*/ 155809 h 159271"/>
                <a:gd name="connsiteX4" fmla="*/ 112700 w 121947"/>
                <a:gd name="connsiteY4" fmla="*/ 159272 h 159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47" h="159271">
                  <a:moveTo>
                    <a:pt x="112700" y="159272"/>
                  </a:moveTo>
                  <a:lnTo>
                    <a:pt x="0" y="3462"/>
                  </a:lnTo>
                  <a:lnTo>
                    <a:pt x="9247" y="0"/>
                  </a:lnTo>
                  <a:lnTo>
                    <a:pt x="121947" y="155809"/>
                  </a:lnTo>
                  <a:lnTo>
                    <a:pt x="112700" y="159272"/>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30" name="Freeform 291">
              <a:extLst>
                <a:ext uri="{FF2B5EF4-FFF2-40B4-BE49-F238E27FC236}">
                  <a16:creationId xmlns:a16="http://schemas.microsoft.com/office/drawing/2014/main" id="{9794B9DB-99B8-0246-BEAA-E381616C5530}"/>
                </a:ext>
              </a:extLst>
            </p:cNvPr>
            <p:cNvSpPr/>
            <p:nvPr/>
          </p:nvSpPr>
          <p:spPr>
            <a:xfrm>
              <a:off x="3999844" y="6929651"/>
              <a:ext cx="242738" cy="431648"/>
            </a:xfrm>
            <a:custGeom>
              <a:avLst/>
              <a:gdLst>
                <a:gd name="connsiteX0" fmla="*/ 112700 w 121369"/>
                <a:gd name="connsiteY0" fmla="*/ 0 h 215824"/>
                <a:gd name="connsiteX1" fmla="*/ 0 w 121369"/>
                <a:gd name="connsiteY1" fmla="*/ 211208 h 215824"/>
                <a:gd name="connsiteX2" fmla="*/ 8669 w 121369"/>
                <a:gd name="connsiteY2" fmla="*/ 215825 h 215824"/>
                <a:gd name="connsiteX3" fmla="*/ 121369 w 121369"/>
                <a:gd name="connsiteY3" fmla="*/ 4617 h 215824"/>
                <a:gd name="connsiteX4" fmla="*/ 112700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112700" y="0"/>
                  </a:moveTo>
                  <a:lnTo>
                    <a:pt x="0" y="211208"/>
                  </a:lnTo>
                  <a:lnTo>
                    <a:pt x="8669" y="215825"/>
                  </a:lnTo>
                  <a:lnTo>
                    <a:pt x="121369" y="4617"/>
                  </a:lnTo>
                  <a:lnTo>
                    <a:pt x="112700"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31" name="Freeform 292">
              <a:extLst>
                <a:ext uri="{FF2B5EF4-FFF2-40B4-BE49-F238E27FC236}">
                  <a16:creationId xmlns:a16="http://schemas.microsoft.com/office/drawing/2014/main" id="{E3BF1D41-11B5-77E7-7E43-F8CB54C46182}"/>
                </a:ext>
              </a:extLst>
            </p:cNvPr>
            <p:cNvSpPr/>
            <p:nvPr/>
          </p:nvSpPr>
          <p:spPr>
            <a:xfrm>
              <a:off x="3900435" y="4657144"/>
              <a:ext cx="620716" cy="309310"/>
            </a:xfrm>
            <a:custGeom>
              <a:avLst/>
              <a:gdLst>
                <a:gd name="connsiteX0" fmla="*/ 213841 w 310358"/>
                <a:gd name="connsiteY0" fmla="*/ 154655 h 154655"/>
                <a:gd name="connsiteX1" fmla="*/ 261811 w 310358"/>
                <a:gd name="connsiteY1" fmla="*/ 129841 h 154655"/>
                <a:gd name="connsiteX2" fmla="*/ 310358 w 310358"/>
                <a:gd name="connsiteY2" fmla="*/ 105604 h 154655"/>
                <a:gd name="connsiteX3" fmla="*/ 96517 w 310358"/>
                <a:gd name="connsiteY3" fmla="*/ 0 h 154655"/>
                <a:gd name="connsiteX4" fmla="*/ 47970 w 310358"/>
                <a:gd name="connsiteY4" fmla="*/ 24237 h 154655"/>
                <a:gd name="connsiteX5" fmla="*/ 0 w 310358"/>
                <a:gd name="connsiteY5" fmla="*/ 49051 h 154655"/>
                <a:gd name="connsiteX6" fmla="*/ 213841 w 310358"/>
                <a:gd name="connsiteY6" fmla="*/ 154655 h 15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358" h="154655">
                  <a:moveTo>
                    <a:pt x="213841" y="154655"/>
                  </a:moveTo>
                  <a:lnTo>
                    <a:pt x="261811" y="129841"/>
                  </a:lnTo>
                  <a:lnTo>
                    <a:pt x="310358" y="105604"/>
                  </a:lnTo>
                  <a:lnTo>
                    <a:pt x="96517" y="0"/>
                  </a:lnTo>
                  <a:lnTo>
                    <a:pt x="47970" y="24237"/>
                  </a:lnTo>
                  <a:lnTo>
                    <a:pt x="0" y="49051"/>
                  </a:lnTo>
                  <a:lnTo>
                    <a:pt x="213841" y="154655"/>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32" name="Freeform 293">
              <a:extLst>
                <a:ext uri="{FF2B5EF4-FFF2-40B4-BE49-F238E27FC236}">
                  <a16:creationId xmlns:a16="http://schemas.microsoft.com/office/drawing/2014/main" id="{41A51B7C-A578-F03F-7390-07795FBAE829}"/>
                </a:ext>
              </a:extLst>
            </p:cNvPr>
            <p:cNvSpPr/>
            <p:nvPr/>
          </p:nvSpPr>
          <p:spPr>
            <a:xfrm>
              <a:off x="3891190" y="4648200"/>
              <a:ext cx="643834" cy="328642"/>
            </a:xfrm>
            <a:custGeom>
              <a:avLst/>
              <a:gdLst>
                <a:gd name="connsiteX0" fmla="*/ 218465 w 321917"/>
                <a:gd name="connsiteY0" fmla="*/ 164321 h 164321"/>
                <a:gd name="connsiteX1" fmla="*/ 216731 w 321917"/>
                <a:gd name="connsiteY1" fmla="*/ 163744 h 164321"/>
                <a:gd name="connsiteX2" fmla="*/ 2890 w 321917"/>
                <a:gd name="connsiteY2" fmla="*/ 58140 h 164321"/>
                <a:gd name="connsiteX3" fmla="*/ 0 w 321917"/>
                <a:gd name="connsiteY3" fmla="*/ 53523 h 164321"/>
                <a:gd name="connsiteX4" fmla="*/ 2890 w 321917"/>
                <a:gd name="connsiteY4" fmla="*/ 48907 h 164321"/>
                <a:gd name="connsiteX5" fmla="*/ 100563 w 321917"/>
                <a:gd name="connsiteY5" fmla="*/ 433 h 164321"/>
                <a:gd name="connsiteX6" fmla="*/ 105187 w 321917"/>
                <a:gd name="connsiteY6" fmla="*/ 433 h 164321"/>
                <a:gd name="connsiteX7" fmla="*/ 319028 w 321917"/>
                <a:gd name="connsiteY7" fmla="*/ 106037 h 164321"/>
                <a:gd name="connsiteX8" fmla="*/ 321917 w 321917"/>
                <a:gd name="connsiteY8" fmla="*/ 110653 h 164321"/>
                <a:gd name="connsiteX9" fmla="*/ 319028 w 321917"/>
                <a:gd name="connsiteY9" fmla="*/ 115270 h 164321"/>
                <a:gd name="connsiteX10" fmla="*/ 221354 w 321917"/>
                <a:gd name="connsiteY10" fmla="*/ 163744 h 164321"/>
                <a:gd name="connsiteX11" fmla="*/ 218465 w 321917"/>
                <a:gd name="connsiteY11" fmla="*/ 164321 h 164321"/>
                <a:gd name="connsiteX12" fmla="*/ 15605 w 321917"/>
                <a:gd name="connsiteY12" fmla="*/ 53523 h 164321"/>
                <a:gd name="connsiteX13" fmla="*/ 217887 w 321917"/>
                <a:gd name="connsiteY13" fmla="*/ 153934 h 164321"/>
                <a:gd name="connsiteX14" fmla="*/ 304001 w 321917"/>
                <a:gd name="connsiteY14" fmla="*/ 110653 h 164321"/>
                <a:gd name="connsiteX15" fmla="*/ 101719 w 321917"/>
                <a:gd name="connsiteY15" fmla="*/ 10243 h 164321"/>
                <a:gd name="connsiteX16" fmla="*/ 15605 w 321917"/>
                <a:gd name="connsiteY16" fmla="*/ 53523 h 164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1917" h="164321">
                  <a:moveTo>
                    <a:pt x="218465" y="164321"/>
                  </a:moveTo>
                  <a:cubicBezTo>
                    <a:pt x="217309" y="164321"/>
                    <a:pt x="216731" y="164321"/>
                    <a:pt x="216731" y="163744"/>
                  </a:cubicBezTo>
                  <a:lnTo>
                    <a:pt x="2890" y="58140"/>
                  </a:lnTo>
                  <a:cubicBezTo>
                    <a:pt x="1156" y="56986"/>
                    <a:pt x="0" y="55832"/>
                    <a:pt x="0" y="53523"/>
                  </a:cubicBezTo>
                  <a:cubicBezTo>
                    <a:pt x="0" y="51792"/>
                    <a:pt x="1156" y="50061"/>
                    <a:pt x="2890" y="48907"/>
                  </a:cubicBezTo>
                  <a:lnTo>
                    <a:pt x="100563" y="433"/>
                  </a:lnTo>
                  <a:cubicBezTo>
                    <a:pt x="102297" y="-144"/>
                    <a:pt x="103453" y="-144"/>
                    <a:pt x="105187" y="433"/>
                  </a:cubicBezTo>
                  <a:lnTo>
                    <a:pt x="319028" y="106037"/>
                  </a:lnTo>
                  <a:cubicBezTo>
                    <a:pt x="320761" y="107191"/>
                    <a:pt x="321917" y="108345"/>
                    <a:pt x="321917" y="110653"/>
                  </a:cubicBezTo>
                  <a:cubicBezTo>
                    <a:pt x="321917" y="112962"/>
                    <a:pt x="320761" y="114116"/>
                    <a:pt x="319028" y="115270"/>
                  </a:cubicBezTo>
                  <a:lnTo>
                    <a:pt x="221354" y="163744"/>
                  </a:lnTo>
                  <a:cubicBezTo>
                    <a:pt x="220198" y="163744"/>
                    <a:pt x="219043" y="164321"/>
                    <a:pt x="218465" y="164321"/>
                  </a:cubicBezTo>
                  <a:close/>
                  <a:moveTo>
                    <a:pt x="15605" y="53523"/>
                  </a:moveTo>
                  <a:lnTo>
                    <a:pt x="217887" y="153934"/>
                  </a:lnTo>
                  <a:lnTo>
                    <a:pt x="304001" y="110653"/>
                  </a:lnTo>
                  <a:lnTo>
                    <a:pt x="101719" y="10243"/>
                  </a:lnTo>
                  <a:lnTo>
                    <a:pt x="15605" y="53523"/>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33" name="Freeform 294">
              <a:extLst>
                <a:ext uri="{FF2B5EF4-FFF2-40B4-BE49-F238E27FC236}">
                  <a16:creationId xmlns:a16="http://schemas.microsoft.com/office/drawing/2014/main" id="{49364D04-3CF8-025E-BAE1-B57EC2EF5265}"/>
                </a:ext>
              </a:extLst>
            </p:cNvPr>
            <p:cNvSpPr/>
            <p:nvPr/>
          </p:nvSpPr>
          <p:spPr>
            <a:xfrm>
              <a:off x="4328118" y="4869507"/>
              <a:ext cx="194190" cy="325468"/>
            </a:xfrm>
            <a:custGeom>
              <a:avLst/>
              <a:gdLst>
                <a:gd name="connsiteX0" fmla="*/ 97095 w 97095"/>
                <a:gd name="connsiteY0" fmla="*/ 0 h 162734"/>
                <a:gd name="connsiteX1" fmla="*/ 97095 w 97095"/>
                <a:gd name="connsiteY1" fmla="*/ 114260 h 162734"/>
                <a:gd name="connsiteX2" fmla="*/ 0 w 97095"/>
                <a:gd name="connsiteY2" fmla="*/ 162734 h 162734"/>
                <a:gd name="connsiteX3" fmla="*/ 0 w 97095"/>
                <a:gd name="connsiteY3" fmla="*/ 48474 h 162734"/>
                <a:gd name="connsiteX4" fmla="*/ 97095 w 97095"/>
                <a:gd name="connsiteY4" fmla="*/ 0 h 16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95" h="162734">
                  <a:moveTo>
                    <a:pt x="97095" y="0"/>
                  </a:moveTo>
                  <a:lnTo>
                    <a:pt x="97095" y="114260"/>
                  </a:lnTo>
                  <a:lnTo>
                    <a:pt x="0" y="162734"/>
                  </a:lnTo>
                  <a:lnTo>
                    <a:pt x="0" y="48474"/>
                  </a:lnTo>
                  <a:lnTo>
                    <a:pt x="97095"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34" name="Freeform 295">
              <a:extLst>
                <a:ext uri="{FF2B5EF4-FFF2-40B4-BE49-F238E27FC236}">
                  <a16:creationId xmlns:a16="http://schemas.microsoft.com/office/drawing/2014/main" id="{7AC9A478-5AF0-A577-74BB-91197D59F195}"/>
                </a:ext>
              </a:extLst>
            </p:cNvPr>
            <p:cNvSpPr/>
            <p:nvPr/>
          </p:nvSpPr>
          <p:spPr>
            <a:xfrm>
              <a:off x="4318871" y="4858941"/>
              <a:ext cx="216152" cy="346420"/>
            </a:xfrm>
            <a:custGeom>
              <a:avLst/>
              <a:gdLst>
                <a:gd name="connsiteX0" fmla="*/ 4624 w 108076"/>
                <a:gd name="connsiteY0" fmla="*/ 173211 h 173210"/>
                <a:gd name="connsiteX1" fmla="*/ 2312 w 108076"/>
                <a:gd name="connsiteY1" fmla="*/ 172634 h 173210"/>
                <a:gd name="connsiteX2" fmla="*/ 0 w 108076"/>
                <a:gd name="connsiteY2" fmla="*/ 168017 h 173210"/>
                <a:gd name="connsiteX3" fmla="*/ 0 w 108076"/>
                <a:gd name="connsiteY3" fmla="*/ 53757 h 173210"/>
                <a:gd name="connsiteX4" fmla="*/ 2890 w 108076"/>
                <a:gd name="connsiteY4" fmla="*/ 49140 h 173210"/>
                <a:gd name="connsiteX5" fmla="*/ 100563 w 108076"/>
                <a:gd name="connsiteY5" fmla="*/ 666 h 173210"/>
                <a:gd name="connsiteX6" fmla="*/ 105765 w 108076"/>
                <a:gd name="connsiteY6" fmla="*/ 666 h 173210"/>
                <a:gd name="connsiteX7" fmla="*/ 108076 w 108076"/>
                <a:gd name="connsiteY7" fmla="*/ 5283 h 173210"/>
                <a:gd name="connsiteX8" fmla="*/ 108076 w 108076"/>
                <a:gd name="connsiteY8" fmla="*/ 119543 h 173210"/>
                <a:gd name="connsiteX9" fmla="*/ 105187 w 108076"/>
                <a:gd name="connsiteY9" fmla="*/ 124160 h 173210"/>
                <a:gd name="connsiteX10" fmla="*/ 7513 w 108076"/>
                <a:gd name="connsiteY10" fmla="*/ 172634 h 173210"/>
                <a:gd name="connsiteX11" fmla="*/ 4624 w 108076"/>
                <a:gd name="connsiteY11" fmla="*/ 173211 h 173210"/>
                <a:gd name="connsiteX12" fmla="*/ 9825 w 108076"/>
                <a:gd name="connsiteY12" fmla="*/ 56642 h 173210"/>
                <a:gd name="connsiteX13" fmla="*/ 9825 w 108076"/>
                <a:gd name="connsiteY13" fmla="*/ 159938 h 173210"/>
                <a:gd name="connsiteX14" fmla="*/ 97095 w 108076"/>
                <a:gd name="connsiteY14" fmla="*/ 116081 h 173210"/>
                <a:gd name="connsiteX15" fmla="*/ 97095 w 108076"/>
                <a:gd name="connsiteY15" fmla="*/ 12785 h 173210"/>
                <a:gd name="connsiteX16" fmla="*/ 9825 w 108076"/>
                <a:gd name="connsiteY16" fmla="*/ 56642 h 17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076" h="173210">
                  <a:moveTo>
                    <a:pt x="4624" y="173211"/>
                  </a:moveTo>
                  <a:cubicBezTo>
                    <a:pt x="3468" y="173211"/>
                    <a:pt x="2890" y="172634"/>
                    <a:pt x="2312" y="172634"/>
                  </a:cubicBezTo>
                  <a:cubicBezTo>
                    <a:pt x="578" y="171480"/>
                    <a:pt x="0" y="170325"/>
                    <a:pt x="0" y="168017"/>
                  </a:cubicBezTo>
                  <a:lnTo>
                    <a:pt x="0" y="53757"/>
                  </a:lnTo>
                  <a:cubicBezTo>
                    <a:pt x="0" y="52026"/>
                    <a:pt x="1156" y="50295"/>
                    <a:pt x="2890" y="49140"/>
                  </a:cubicBezTo>
                  <a:lnTo>
                    <a:pt x="100563" y="666"/>
                  </a:lnTo>
                  <a:cubicBezTo>
                    <a:pt x="102297" y="-488"/>
                    <a:pt x="104031" y="89"/>
                    <a:pt x="105765" y="666"/>
                  </a:cubicBezTo>
                  <a:cubicBezTo>
                    <a:pt x="107498" y="1820"/>
                    <a:pt x="108076" y="2975"/>
                    <a:pt x="108076" y="5283"/>
                  </a:cubicBezTo>
                  <a:lnTo>
                    <a:pt x="108076" y="119543"/>
                  </a:lnTo>
                  <a:cubicBezTo>
                    <a:pt x="108076" y="121274"/>
                    <a:pt x="106920" y="123005"/>
                    <a:pt x="105187" y="124160"/>
                  </a:cubicBezTo>
                  <a:lnTo>
                    <a:pt x="7513" y="172634"/>
                  </a:lnTo>
                  <a:cubicBezTo>
                    <a:pt x="6357" y="172634"/>
                    <a:pt x="5202" y="173211"/>
                    <a:pt x="4624" y="173211"/>
                  </a:cubicBezTo>
                  <a:close/>
                  <a:moveTo>
                    <a:pt x="9825" y="56642"/>
                  </a:moveTo>
                  <a:lnTo>
                    <a:pt x="9825" y="159938"/>
                  </a:lnTo>
                  <a:lnTo>
                    <a:pt x="97095" y="116081"/>
                  </a:lnTo>
                  <a:lnTo>
                    <a:pt x="97095" y="12785"/>
                  </a:lnTo>
                  <a:lnTo>
                    <a:pt x="9825" y="56642"/>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35" name="Freeform 296">
              <a:extLst>
                <a:ext uri="{FF2B5EF4-FFF2-40B4-BE49-F238E27FC236}">
                  <a16:creationId xmlns:a16="http://schemas.microsoft.com/office/drawing/2014/main" id="{1EAF115A-2B9B-E3D0-F72E-F42929844B2A}"/>
                </a:ext>
              </a:extLst>
            </p:cNvPr>
            <p:cNvSpPr/>
            <p:nvPr/>
          </p:nvSpPr>
          <p:spPr>
            <a:xfrm>
              <a:off x="3899281" y="4754092"/>
              <a:ext cx="428836" cy="440882"/>
            </a:xfrm>
            <a:custGeom>
              <a:avLst/>
              <a:gdLst>
                <a:gd name="connsiteX0" fmla="*/ 0 w 214418"/>
                <a:gd name="connsiteY0" fmla="*/ 0 h 220441"/>
                <a:gd name="connsiteX1" fmla="*/ 214419 w 214418"/>
                <a:gd name="connsiteY1" fmla="*/ 106181 h 220441"/>
                <a:gd name="connsiteX2" fmla="*/ 214419 w 214418"/>
                <a:gd name="connsiteY2" fmla="*/ 220441 h 220441"/>
                <a:gd name="connsiteX3" fmla="*/ 0 w 214418"/>
                <a:gd name="connsiteY3" fmla="*/ 114837 h 220441"/>
                <a:gd name="connsiteX4" fmla="*/ 0 w 214418"/>
                <a:gd name="connsiteY4" fmla="*/ 0 h 220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18" h="220441">
                  <a:moveTo>
                    <a:pt x="0" y="0"/>
                  </a:moveTo>
                  <a:lnTo>
                    <a:pt x="214419" y="106181"/>
                  </a:lnTo>
                  <a:lnTo>
                    <a:pt x="214419" y="220441"/>
                  </a:lnTo>
                  <a:lnTo>
                    <a:pt x="0" y="114837"/>
                  </a:lnTo>
                  <a:lnTo>
                    <a:pt x="0"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36" name="Freeform 297">
              <a:extLst>
                <a:ext uri="{FF2B5EF4-FFF2-40B4-BE49-F238E27FC236}">
                  <a16:creationId xmlns:a16="http://schemas.microsoft.com/office/drawing/2014/main" id="{64E3356A-BB43-F307-4888-9BE167B9052A}"/>
                </a:ext>
              </a:extLst>
            </p:cNvPr>
            <p:cNvSpPr/>
            <p:nvPr/>
          </p:nvSpPr>
          <p:spPr>
            <a:xfrm>
              <a:off x="3891190" y="4745436"/>
              <a:ext cx="448486" cy="459926"/>
            </a:xfrm>
            <a:custGeom>
              <a:avLst/>
              <a:gdLst>
                <a:gd name="connsiteX0" fmla="*/ 218465 w 224243"/>
                <a:gd name="connsiteY0" fmla="*/ 229963 h 229963"/>
                <a:gd name="connsiteX1" fmla="*/ 216731 w 224243"/>
                <a:gd name="connsiteY1" fmla="*/ 229386 h 229963"/>
                <a:gd name="connsiteX2" fmla="*/ 2890 w 224243"/>
                <a:gd name="connsiteY2" fmla="*/ 123782 h 229963"/>
                <a:gd name="connsiteX3" fmla="*/ 0 w 224243"/>
                <a:gd name="connsiteY3" fmla="*/ 119165 h 229963"/>
                <a:gd name="connsiteX4" fmla="*/ 0 w 224243"/>
                <a:gd name="connsiteY4" fmla="*/ 4905 h 229963"/>
                <a:gd name="connsiteX5" fmla="*/ 2312 w 224243"/>
                <a:gd name="connsiteY5" fmla="*/ 866 h 229963"/>
                <a:gd name="connsiteX6" fmla="*/ 7513 w 224243"/>
                <a:gd name="connsiteY6" fmla="*/ 866 h 229963"/>
                <a:gd name="connsiteX7" fmla="*/ 221354 w 224243"/>
                <a:gd name="connsiteY7" fmla="*/ 106470 h 229963"/>
                <a:gd name="connsiteX8" fmla="*/ 224244 w 224243"/>
                <a:gd name="connsiteY8" fmla="*/ 111086 h 229963"/>
                <a:gd name="connsiteX9" fmla="*/ 224244 w 224243"/>
                <a:gd name="connsiteY9" fmla="*/ 225346 h 229963"/>
                <a:gd name="connsiteX10" fmla="*/ 221932 w 224243"/>
                <a:gd name="connsiteY10" fmla="*/ 229386 h 229963"/>
                <a:gd name="connsiteX11" fmla="*/ 218465 w 224243"/>
                <a:gd name="connsiteY11" fmla="*/ 229963 h 229963"/>
                <a:gd name="connsiteX12" fmla="*/ 9247 w 224243"/>
                <a:gd name="connsiteY12" fmla="*/ 115703 h 229963"/>
                <a:gd name="connsiteX13" fmla="*/ 213263 w 224243"/>
                <a:gd name="connsiteY13" fmla="*/ 216690 h 229963"/>
                <a:gd name="connsiteX14" fmla="*/ 213263 w 224243"/>
                <a:gd name="connsiteY14" fmla="*/ 113972 h 229963"/>
                <a:gd name="connsiteX15" fmla="*/ 9247 w 224243"/>
                <a:gd name="connsiteY15" fmla="*/ 12984 h 229963"/>
                <a:gd name="connsiteX16" fmla="*/ 9247 w 224243"/>
                <a:gd name="connsiteY16" fmla="*/ 115703 h 22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4243" h="229963">
                  <a:moveTo>
                    <a:pt x="218465" y="229963"/>
                  </a:moveTo>
                  <a:cubicBezTo>
                    <a:pt x="217309" y="229963"/>
                    <a:pt x="216731" y="229963"/>
                    <a:pt x="216731" y="229386"/>
                  </a:cubicBezTo>
                  <a:lnTo>
                    <a:pt x="2890" y="123782"/>
                  </a:lnTo>
                  <a:cubicBezTo>
                    <a:pt x="1156" y="122628"/>
                    <a:pt x="0" y="121474"/>
                    <a:pt x="0" y="119165"/>
                  </a:cubicBezTo>
                  <a:lnTo>
                    <a:pt x="0" y="4905"/>
                  </a:lnTo>
                  <a:cubicBezTo>
                    <a:pt x="0" y="3174"/>
                    <a:pt x="1156" y="1443"/>
                    <a:pt x="2312" y="866"/>
                  </a:cubicBezTo>
                  <a:cubicBezTo>
                    <a:pt x="4046" y="-289"/>
                    <a:pt x="5779" y="-289"/>
                    <a:pt x="7513" y="866"/>
                  </a:cubicBezTo>
                  <a:lnTo>
                    <a:pt x="221354" y="106470"/>
                  </a:lnTo>
                  <a:cubicBezTo>
                    <a:pt x="223088" y="107624"/>
                    <a:pt x="224244" y="108778"/>
                    <a:pt x="224244" y="111086"/>
                  </a:cubicBezTo>
                  <a:lnTo>
                    <a:pt x="224244" y="225346"/>
                  </a:lnTo>
                  <a:cubicBezTo>
                    <a:pt x="224244" y="227078"/>
                    <a:pt x="223088" y="228809"/>
                    <a:pt x="221932" y="229386"/>
                  </a:cubicBezTo>
                  <a:cubicBezTo>
                    <a:pt x="220198" y="229386"/>
                    <a:pt x="219043" y="229963"/>
                    <a:pt x="218465" y="229963"/>
                  </a:cubicBezTo>
                  <a:close/>
                  <a:moveTo>
                    <a:pt x="9247" y="115703"/>
                  </a:moveTo>
                  <a:lnTo>
                    <a:pt x="213263" y="216690"/>
                  </a:lnTo>
                  <a:lnTo>
                    <a:pt x="213263" y="113972"/>
                  </a:lnTo>
                  <a:lnTo>
                    <a:pt x="9247" y="12984"/>
                  </a:lnTo>
                  <a:lnTo>
                    <a:pt x="9247" y="115703"/>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37" name="Freeform 298">
              <a:extLst>
                <a:ext uri="{FF2B5EF4-FFF2-40B4-BE49-F238E27FC236}">
                  <a16:creationId xmlns:a16="http://schemas.microsoft.com/office/drawing/2014/main" id="{6C9426ED-84E3-BED9-AB32-FA87E1805C93}"/>
                </a:ext>
              </a:extLst>
            </p:cNvPr>
            <p:cNvSpPr/>
            <p:nvPr/>
          </p:nvSpPr>
          <p:spPr>
            <a:xfrm>
              <a:off x="4387070" y="4982614"/>
              <a:ext cx="1161458" cy="721338"/>
            </a:xfrm>
            <a:custGeom>
              <a:avLst/>
              <a:gdLst>
                <a:gd name="connsiteX0" fmla="*/ 575637 w 580729"/>
                <a:gd name="connsiteY0" fmla="*/ 360670 h 360669"/>
                <a:gd name="connsiteX1" fmla="*/ 573903 w 580729"/>
                <a:gd name="connsiteY1" fmla="*/ 360093 h 360669"/>
                <a:gd name="connsiteX2" fmla="*/ 0 w 580729"/>
                <a:gd name="connsiteY2" fmla="*/ 80213 h 360669"/>
                <a:gd name="connsiteX3" fmla="*/ 4624 w 580729"/>
                <a:gd name="connsiteY3" fmla="*/ 70980 h 360669"/>
                <a:gd name="connsiteX4" fmla="*/ 560610 w 580729"/>
                <a:gd name="connsiteY4" fmla="*/ 342203 h 360669"/>
                <a:gd name="connsiteX5" fmla="*/ 490100 w 580729"/>
                <a:gd name="connsiteY5" fmla="*/ 240639 h 360669"/>
                <a:gd name="connsiteX6" fmla="*/ 14449 w 580729"/>
                <a:gd name="connsiteY6" fmla="*/ 9233 h 360669"/>
                <a:gd name="connsiteX7" fmla="*/ 19072 w 580729"/>
                <a:gd name="connsiteY7" fmla="*/ 0 h 360669"/>
                <a:gd name="connsiteX8" fmla="*/ 495880 w 580729"/>
                <a:gd name="connsiteY8" fmla="*/ 231983 h 360669"/>
                <a:gd name="connsiteX9" fmla="*/ 497614 w 580729"/>
                <a:gd name="connsiteY9" fmla="*/ 233714 h 360669"/>
                <a:gd name="connsiteX10" fmla="*/ 579682 w 580729"/>
                <a:gd name="connsiteY10" fmla="*/ 353168 h 360669"/>
                <a:gd name="connsiteX11" fmla="*/ 579104 w 580729"/>
                <a:gd name="connsiteY11" fmla="*/ 358939 h 360669"/>
                <a:gd name="connsiteX12" fmla="*/ 575637 w 580729"/>
                <a:gd name="connsiteY12" fmla="*/ 360670 h 36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0729" h="360669">
                  <a:moveTo>
                    <a:pt x="575637" y="360670"/>
                  </a:moveTo>
                  <a:cubicBezTo>
                    <a:pt x="575059" y="360670"/>
                    <a:pt x="573903" y="360670"/>
                    <a:pt x="573903" y="360093"/>
                  </a:cubicBezTo>
                  <a:lnTo>
                    <a:pt x="0" y="80213"/>
                  </a:lnTo>
                  <a:lnTo>
                    <a:pt x="4624" y="70980"/>
                  </a:lnTo>
                  <a:lnTo>
                    <a:pt x="560610" y="342203"/>
                  </a:lnTo>
                  <a:lnTo>
                    <a:pt x="490100" y="240639"/>
                  </a:lnTo>
                  <a:lnTo>
                    <a:pt x="14449" y="9233"/>
                  </a:lnTo>
                  <a:lnTo>
                    <a:pt x="19072" y="0"/>
                  </a:lnTo>
                  <a:lnTo>
                    <a:pt x="495880" y="231983"/>
                  </a:lnTo>
                  <a:cubicBezTo>
                    <a:pt x="497036" y="232560"/>
                    <a:pt x="497614" y="233137"/>
                    <a:pt x="497614" y="233714"/>
                  </a:cubicBezTo>
                  <a:lnTo>
                    <a:pt x="579682" y="353168"/>
                  </a:lnTo>
                  <a:cubicBezTo>
                    <a:pt x="581416" y="354899"/>
                    <a:pt x="580838" y="357784"/>
                    <a:pt x="579104" y="358939"/>
                  </a:cubicBezTo>
                  <a:cubicBezTo>
                    <a:pt x="578526" y="360093"/>
                    <a:pt x="576793" y="360670"/>
                    <a:pt x="575637" y="360670"/>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38" name="Freeform 299">
              <a:extLst>
                <a:ext uri="{FF2B5EF4-FFF2-40B4-BE49-F238E27FC236}">
                  <a16:creationId xmlns:a16="http://schemas.microsoft.com/office/drawing/2014/main" id="{4673ED6C-FFBB-0DFE-7BBC-CAF26892896D}"/>
                </a:ext>
              </a:extLst>
            </p:cNvPr>
            <p:cNvSpPr/>
            <p:nvPr/>
          </p:nvSpPr>
          <p:spPr>
            <a:xfrm>
              <a:off x="5137246" y="5445423"/>
              <a:ext cx="239270" cy="61168"/>
            </a:xfrm>
            <a:custGeom>
              <a:avLst/>
              <a:gdLst>
                <a:gd name="connsiteX0" fmla="*/ 117902 w 119635"/>
                <a:gd name="connsiteY0" fmla="*/ 0 h 30584"/>
                <a:gd name="connsiteX1" fmla="*/ 0 w 119635"/>
                <a:gd name="connsiteY1" fmla="*/ 20775 h 30584"/>
                <a:gd name="connsiteX2" fmla="*/ 1734 w 119635"/>
                <a:gd name="connsiteY2" fmla="*/ 30585 h 30584"/>
                <a:gd name="connsiteX3" fmla="*/ 119635 w 119635"/>
                <a:gd name="connsiteY3" fmla="*/ 9810 h 30584"/>
                <a:gd name="connsiteX4" fmla="*/ 117902 w 119635"/>
                <a:gd name="connsiteY4" fmla="*/ 0 h 30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635" h="30584">
                  <a:moveTo>
                    <a:pt x="117902" y="0"/>
                  </a:moveTo>
                  <a:lnTo>
                    <a:pt x="0" y="20775"/>
                  </a:lnTo>
                  <a:lnTo>
                    <a:pt x="1734" y="30585"/>
                  </a:lnTo>
                  <a:lnTo>
                    <a:pt x="119635" y="9810"/>
                  </a:lnTo>
                  <a:lnTo>
                    <a:pt x="117902"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39" name="Freeform 300">
              <a:extLst>
                <a:ext uri="{FF2B5EF4-FFF2-40B4-BE49-F238E27FC236}">
                  <a16:creationId xmlns:a16="http://schemas.microsoft.com/office/drawing/2014/main" id="{65F5C326-3C9C-1C34-4A85-CA1E9EE0784B}"/>
                </a:ext>
              </a:extLst>
            </p:cNvPr>
            <p:cNvSpPr/>
            <p:nvPr/>
          </p:nvSpPr>
          <p:spPr>
            <a:xfrm>
              <a:off x="4674888" y="5114186"/>
              <a:ext cx="143330" cy="229674"/>
            </a:xfrm>
            <a:custGeom>
              <a:avLst/>
              <a:gdLst>
                <a:gd name="connsiteX0" fmla="*/ 8669 w 71665"/>
                <a:gd name="connsiteY0" fmla="*/ 0 h 114837"/>
                <a:gd name="connsiteX1" fmla="*/ 0 w 71665"/>
                <a:gd name="connsiteY1" fmla="*/ 5194 h 114837"/>
                <a:gd name="connsiteX2" fmla="*/ 62997 w 71665"/>
                <a:gd name="connsiteY2" fmla="*/ 114837 h 114837"/>
                <a:gd name="connsiteX3" fmla="*/ 71666 w 71665"/>
                <a:gd name="connsiteY3" fmla="*/ 109644 h 114837"/>
                <a:gd name="connsiteX4" fmla="*/ 8669 w 71665"/>
                <a:gd name="connsiteY4" fmla="*/ 0 h 114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665" h="114837">
                  <a:moveTo>
                    <a:pt x="8669" y="0"/>
                  </a:moveTo>
                  <a:lnTo>
                    <a:pt x="0" y="5194"/>
                  </a:lnTo>
                  <a:lnTo>
                    <a:pt x="62997" y="114837"/>
                  </a:lnTo>
                  <a:lnTo>
                    <a:pt x="71666" y="109644"/>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40" name="Freeform 301">
              <a:extLst>
                <a:ext uri="{FF2B5EF4-FFF2-40B4-BE49-F238E27FC236}">
                  <a16:creationId xmlns:a16="http://schemas.microsoft.com/office/drawing/2014/main" id="{DEF79631-9441-0D38-475B-15F381A8F046}"/>
                </a:ext>
              </a:extLst>
            </p:cNvPr>
            <p:cNvSpPr/>
            <p:nvPr/>
          </p:nvSpPr>
          <p:spPr>
            <a:xfrm>
              <a:off x="4481854" y="5108414"/>
              <a:ext cx="203438" cy="79634"/>
            </a:xfrm>
            <a:custGeom>
              <a:avLst/>
              <a:gdLst>
                <a:gd name="connsiteX0" fmla="*/ 98829 w 101719"/>
                <a:gd name="connsiteY0" fmla="*/ 0 h 39817"/>
                <a:gd name="connsiteX1" fmla="*/ 0 w 101719"/>
                <a:gd name="connsiteY1" fmla="*/ 30008 h 39817"/>
                <a:gd name="connsiteX2" fmla="*/ 2890 w 101719"/>
                <a:gd name="connsiteY2" fmla="*/ 39818 h 39817"/>
                <a:gd name="connsiteX3" fmla="*/ 101719 w 101719"/>
                <a:gd name="connsiteY3" fmla="*/ 9810 h 39817"/>
                <a:gd name="connsiteX4" fmla="*/ 98829 w 101719"/>
                <a:gd name="connsiteY4" fmla="*/ 0 h 39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19" h="39817">
                  <a:moveTo>
                    <a:pt x="98829" y="0"/>
                  </a:moveTo>
                  <a:lnTo>
                    <a:pt x="0" y="30008"/>
                  </a:lnTo>
                  <a:lnTo>
                    <a:pt x="2890" y="39818"/>
                  </a:lnTo>
                  <a:lnTo>
                    <a:pt x="101719" y="9810"/>
                  </a:lnTo>
                  <a:lnTo>
                    <a:pt x="9882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41" name="Freeform 302">
              <a:extLst>
                <a:ext uri="{FF2B5EF4-FFF2-40B4-BE49-F238E27FC236}">
                  <a16:creationId xmlns:a16="http://schemas.microsoft.com/office/drawing/2014/main" id="{84007C60-D0D8-61E1-E0C3-CDBD2C755C5F}"/>
                </a:ext>
              </a:extLst>
            </p:cNvPr>
            <p:cNvSpPr/>
            <p:nvPr/>
          </p:nvSpPr>
          <p:spPr>
            <a:xfrm>
              <a:off x="4430993" y="4946834"/>
              <a:ext cx="1169768" cy="938318"/>
            </a:xfrm>
            <a:custGeom>
              <a:avLst/>
              <a:gdLst>
                <a:gd name="connsiteX0" fmla="*/ 584884 w 584884"/>
                <a:gd name="connsiteY0" fmla="*/ 469159 h 469159"/>
                <a:gd name="connsiteX1" fmla="*/ 575059 w 584884"/>
                <a:gd name="connsiteY1" fmla="*/ 469159 h 469159"/>
                <a:gd name="connsiteX2" fmla="*/ 575059 w 584884"/>
                <a:gd name="connsiteY2" fmla="*/ 374520 h 469159"/>
                <a:gd name="connsiteX3" fmla="*/ 479119 w 584884"/>
                <a:gd name="connsiteY3" fmla="*/ 239485 h 469159"/>
                <a:gd name="connsiteX4" fmla="*/ 0 w 584884"/>
                <a:gd name="connsiteY4" fmla="*/ 9233 h 469159"/>
                <a:gd name="connsiteX5" fmla="*/ 4624 w 584884"/>
                <a:gd name="connsiteY5" fmla="*/ 0 h 469159"/>
                <a:gd name="connsiteX6" fmla="*/ 484321 w 584884"/>
                <a:gd name="connsiteY6" fmla="*/ 230252 h 469159"/>
                <a:gd name="connsiteX7" fmla="*/ 486055 w 584884"/>
                <a:gd name="connsiteY7" fmla="*/ 231983 h 469159"/>
                <a:gd name="connsiteX8" fmla="*/ 583728 w 584884"/>
                <a:gd name="connsiteY8" fmla="*/ 368749 h 469159"/>
                <a:gd name="connsiteX9" fmla="*/ 584884 w 584884"/>
                <a:gd name="connsiteY9" fmla="*/ 371634 h 469159"/>
                <a:gd name="connsiteX10" fmla="*/ 584884 w 584884"/>
                <a:gd name="connsiteY10" fmla="*/ 469159 h 46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884" h="469159">
                  <a:moveTo>
                    <a:pt x="584884" y="469159"/>
                  </a:moveTo>
                  <a:lnTo>
                    <a:pt x="575059" y="469159"/>
                  </a:lnTo>
                  <a:lnTo>
                    <a:pt x="575059" y="374520"/>
                  </a:lnTo>
                  <a:lnTo>
                    <a:pt x="479119" y="239485"/>
                  </a:lnTo>
                  <a:lnTo>
                    <a:pt x="0" y="9233"/>
                  </a:lnTo>
                  <a:lnTo>
                    <a:pt x="4624" y="0"/>
                  </a:lnTo>
                  <a:lnTo>
                    <a:pt x="484321" y="230252"/>
                  </a:lnTo>
                  <a:cubicBezTo>
                    <a:pt x="485477" y="230829"/>
                    <a:pt x="486055" y="231406"/>
                    <a:pt x="486055" y="231983"/>
                  </a:cubicBezTo>
                  <a:lnTo>
                    <a:pt x="583728" y="368749"/>
                  </a:lnTo>
                  <a:cubicBezTo>
                    <a:pt x="584306" y="369903"/>
                    <a:pt x="584884" y="370480"/>
                    <a:pt x="584884" y="371634"/>
                  </a:cubicBezTo>
                  <a:lnTo>
                    <a:pt x="584884" y="469159"/>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42" name="Freeform 303">
              <a:extLst>
                <a:ext uri="{FF2B5EF4-FFF2-40B4-BE49-F238E27FC236}">
                  <a16:creationId xmlns:a16="http://schemas.microsoft.com/office/drawing/2014/main" id="{D6362D3D-18E8-985A-2BD4-1C5FB8A72435}"/>
                </a:ext>
              </a:extLst>
            </p:cNvPr>
            <p:cNvSpPr/>
            <p:nvPr/>
          </p:nvSpPr>
          <p:spPr>
            <a:xfrm>
              <a:off x="5515226" y="5860916"/>
              <a:ext cx="152578" cy="120030"/>
            </a:xfrm>
            <a:custGeom>
              <a:avLst/>
              <a:gdLst>
                <a:gd name="connsiteX0" fmla="*/ 0 w 76289"/>
                <a:gd name="connsiteY0" fmla="*/ 38087 h 60015"/>
                <a:gd name="connsiteX1" fmla="*/ 38144 w 76289"/>
                <a:gd name="connsiteY1" fmla="*/ 60015 h 60015"/>
                <a:gd name="connsiteX2" fmla="*/ 76289 w 76289"/>
                <a:gd name="connsiteY2" fmla="*/ 38087 h 60015"/>
                <a:gd name="connsiteX3" fmla="*/ 38144 w 76289"/>
                <a:gd name="connsiteY3" fmla="*/ 0 h 60015"/>
                <a:gd name="connsiteX4" fmla="*/ 0 w 76289"/>
                <a:gd name="connsiteY4" fmla="*/ 38087 h 60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89" h="60015">
                  <a:moveTo>
                    <a:pt x="0" y="38087"/>
                  </a:moveTo>
                  <a:cubicBezTo>
                    <a:pt x="0" y="58861"/>
                    <a:pt x="17338" y="60015"/>
                    <a:pt x="38144" y="60015"/>
                  </a:cubicBezTo>
                  <a:cubicBezTo>
                    <a:pt x="58951" y="60015"/>
                    <a:pt x="76289" y="58861"/>
                    <a:pt x="76289" y="38087"/>
                  </a:cubicBezTo>
                  <a:cubicBezTo>
                    <a:pt x="76289" y="17312"/>
                    <a:pt x="58951" y="0"/>
                    <a:pt x="38144" y="0"/>
                  </a:cubicBezTo>
                  <a:cubicBezTo>
                    <a:pt x="16761" y="0"/>
                    <a:pt x="0" y="17312"/>
                    <a:pt x="0" y="38087"/>
                  </a:cubicBez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43" name="Freeform 304">
              <a:extLst>
                <a:ext uri="{FF2B5EF4-FFF2-40B4-BE49-F238E27FC236}">
                  <a16:creationId xmlns:a16="http://schemas.microsoft.com/office/drawing/2014/main" id="{DA8062E7-DAAB-833A-4E50-494B579D4002}"/>
                </a:ext>
              </a:extLst>
            </p:cNvPr>
            <p:cNvSpPr/>
            <p:nvPr/>
          </p:nvSpPr>
          <p:spPr>
            <a:xfrm>
              <a:off x="5504821" y="5849373"/>
              <a:ext cx="173384" cy="140804"/>
            </a:xfrm>
            <a:custGeom>
              <a:avLst/>
              <a:gdLst>
                <a:gd name="connsiteX0" fmla="*/ 43346 w 86692"/>
                <a:gd name="connsiteY0" fmla="*/ 70403 h 70402"/>
                <a:gd name="connsiteX1" fmla="*/ 0 w 86692"/>
                <a:gd name="connsiteY1" fmla="*/ 43280 h 70402"/>
                <a:gd name="connsiteX2" fmla="*/ 43346 w 86692"/>
                <a:gd name="connsiteY2" fmla="*/ 0 h 70402"/>
                <a:gd name="connsiteX3" fmla="*/ 86692 w 86692"/>
                <a:gd name="connsiteY3" fmla="*/ 43280 h 70402"/>
                <a:gd name="connsiteX4" fmla="*/ 43346 w 86692"/>
                <a:gd name="connsiteY4" fmla="*/ 70403 h 70402"/>
                <a:gd name="connsiteX5" fmla="*/ 43346 w 86692"/>
                <a:gd name="connsiteY5" fmla="*/ 10964 h 70402"/>
                <a:gd name="connsiteX6" fmla="*/ 10403 w 86692"/>
                <a:gd name="connsiteY6" fmla="*/ 43857 h 70402"/>
                <a:gd name="connsiteX7" fmla="*/ 43346 w 86692"/>
                <a:gd name="connsiteY7" fmla="*/ 61170 h 70402"/>
                <a:gd name="connsiteX8" fmla="*/ 76289 w 86692"/>
                <a:gd name="connsiteY8" fmla="*/ 43857 h 70402"/>
                <a:gd name="connsiteX9" fmla="*/ 43346 w 86692"/>
                <a:gd name="connsiteY9" fmla="*/ 10964 h 70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692" h="70402">
                  <a:moveTo>
                    <a:pt x="43346" y="70403"/>
                  </a:moveTo>
                  <a:cubicBezTo>
                    <a:pt x="24274" y="70403"/>
                    <a:pt x="0" y="70403"/>
                    <a:pt x="0" y="43280"/>
                  </a:cubicBezTo>
                  <a:cubicBezTo>
                    <a:pt x="0" y="19620"/>
                    <a:pt x="19073" y="0"/>
                    <a:pt x="43346" y="0"/>
                  </a:cubicBezTo>
                  <a:cubicBezTo>
                    <a:pt x="67620" y="0"/>
                    <a:pt x="86692" y="19043"/>
                    <a:pt x="86692" y="43280"/>
                  </a:cubicBezTo>
                  <a:cubicBezTo>
                    <a:pt x="86114" y="70403"/>
                    <a:pt x="62419" y="70403"/>
                    <a:pt x="43346" y="70403"/>
                  </a:cubicBezTo>
                  <a:close/>
                  <a:moveTo>
                    <a:pt x="43346" y="10964"/>
                  </a:moveTo>
                  <a:cubicBezTo>
                    <a:pt x="25430" y="10964"/>
                    <a:pt x="10403" y="25968"/>
                    <a:pt x="10403" y="43857"/>
                  </a:cubicBezTo>
                  <a:cubicBezTo>
                    <a:pt x="10403" y="58284"/>
                    <a:pt x="18494" y="61170"/>
                    <a:pt x="43346" y="61170"/>
                  </a:cubicBezTo>
                  <a:cubicBezTo>
                    <a:pt x="68198" y="61170"/>
                    <a:pt x="76289" y="58861"/>
                    <a:pt x="76289" y="43857"/>
                  </a:cubicBezTo>
                  <a:cubicBezTo>
                    <a:pt x="76289" y="25968"/>
                    <a:pt x="61263" y="10964"/>
                    <a:pt x="43346" y="10964"/>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44" name="Freeform 305">
              <a:extLst>
                <a:ext uri="{FF2B5EF4-FFF2-40B4-BE49-F238E27FC236}">
                  <a16:creationId xmlns:a16="http://schemas.microsoft.com/office/drawing/2014/main" id="{30DCA80B-63BD-2F77-550A-F110DDBFEC52}"/>
                </a:ext>
              </a:extLst>
            </p:cNvPr>
            <p:cNvSpPr/>
            <p:nvPr/>
          </p:nvSpPr>
          <p:spPr>
            <a:xfrm>
              <a:off x="5521004" y="5980947"/>
              <a:ext cx="141018" cy="272376"/>
            </a:xfrm>
            <a:custGeom>
              <a:avLst/>
              <a:gdLst>
                <a:gd name="connsiteX0" fmla="*/ 70510 w 70509"/>
                <a:gd name="connsiteY0" fmla="*/ 100988 h 136188"/>
                <a:gd name="connsiteX1" fmla="*/ 35255 w 70509"/>
                <a:gd name="connsiteY1" fmla="*/ 136189 h 136188"/>
                <a:gd name="connsiteX2" fmla="*/ 0 w 70509"/>
                <a:gd name="connsiteY2" fmla="*/ 100988 h 136188"/>
                <a:gd name="connsiteX3" fmla="*/ 35255 w 70509"/>
                <a:gd name="connsiteY3" fmla="*/ 42126 h 136188"/>
                <a:gd name="connsiteX4" fmla="*/ 35255 w 70509"/>
                <a:gd name="connsiteY4" fmla="*/ 0 h 136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09" h="136188">
                  <a:moveTo>
                    <a:pt x="70510" y="100988"/>
                  </a:moveTo>
                  <a:cubicBezTo>
                    <a:pt x="70510" y="120608"/>
                    <a:pt x="54905" y="136189"/>
                    <a:pt x="35255" y="136189"/>
                  </a:cubicBezTo>
                  <a:cubicBezTo>
                    <a:pt x="15605" y="136189"/>
                    <a:pt x="0" y="120608"/>
                    <a:pt x="0" y="100988"/>
                  </a:cubicBezTo>
                  <a:cubicBezTo>
                    <a:pt x="0" y="100988"/>
                    <a:pt x="35255" y="83675"/>
                    <a:pt x="35255" y="42126"/>
                  </a:cubicBezTo>
                  <a:cubicBezTo>
                    <a:pt x="35255" y="0"/>
                    <a:pt x="35255" y="0"/>
                    <a:pt x="35255" y="0"/>
                  </a:cubicBezTo>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45" name="Freeform 306">
              <a:extLst>
                <a:ext uri="{FF2B5EF4-FFF2-40B4-BE49-F238E27FC236}">
                  <a16:creationId xmlns:a16="http://schemas.microsoft.com/office/drawing/2014/main" id="{A6F76730-6C65-0E20-A4A0-7DFA15800276}"/>
                </a:ext>
              </a:extLst>
            </p:cNvPr>
            <p:cNvSpPr/>
            <p:nvPr/>
          </p:nvSpPr>
          <p:spPr>
            <a:xfrm>
              <a:off x="5511757" y="5979791"/>
              <a:ext cx="159512" cy="282764"/>
            </a:xfrm>
            <a:custGeom>
              <a:avLst/>
              <a:gdLst>
                <a:gd name="connsiteX0" fmla="*/ 39878 w 79756"/>
                <a:gd name="connsiteY0" fmla="*/ 141383 h 141382"/>
                <a:gd name="connsiteX1" fmla="*/ 0 w 79756"/>
                <a:gd name="connsiteY1" fmla="*/ 101565 h 141382"/>
                <a:gd name="connsiteX2" fmla="*/ 2890 w 79756"/>
                <a:gd name="connsiteY2" fmla="*/ 96948 h 141382"/>
                <a:gd name="connsiteX3" fmla="*/ 35255 w 79756"/>
                <a:gd name="connsiteY3" fmla="*/ 42126 h 141382"/>
                <a:gd name="connsiteX4" fmla="*/ 35255 w 79756"/>
                <a:gd name="connsiteY4" fmla="*/ 0 h 141382"/>
                <a:gd name="connsiteX5" fmla="*/ 45080 w 79756"/>
                <a:gd name="connsiteY5" fmla="*/ 0 h 141382"/>
                <a:gd name="connsiteX6" fmla="*/ 45080 w 79756"/>
                <a:gd name="connsiteY6" fmla="*/ 42126 h 141382"/>
                <a:gd name="connsiteX7" fmla="*/ 9825 w 79756"/>
                <a:gd name="connsiteY7" fmla="*/ 104450 h 141382"/>
                <a:gd name="connsiteX8" fmla="*/ 39878 w 79756"/>
                <a:gd name="connsiteY8" fmla="*/ 131572 h 141382"/>
                <a:gd name="connsiteX9" fmla="*/ 69932 w 79756"/>
                <a:gd name="connsiteY9" fmla="*/ 101565 h 141382"/>
                <a:gd name="connsiteX10" fmla="*/ 79757 w 79756"/>
                <a:gd name="connsiteY10" fmla="*/ 101565 h 141382"/>
                <a:gd name="connsiteX11" fmla="*/ 39878 w 79756"/>
                <a:gd name="connsiteY11" fmla="*/ 141383 h 14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756" h="141382">
                  <a:moveTo>
                    <a:pt x="39878" y="141383"/>
                  </a:moveTo>
                  <a:cubicBezTo>
                    <a:pt x="17916" y="141383"/>
                    <a:pt x="0" y="123493"/>
                    <a:pt x="0" y="101565"/>
                  </a:cubicBezTo>
                  <a:cubicBezTo>
                    <a:pt x="0" y="99833"/>
                    <a:pt x="1156" y="98102"/>
                    <a:pt x="2890" y="96948"/>
                  </a:cubicBezTo>
                  <a:cubicBezTo>
                    <a:pt x="4624" y="96371"/>
                    <a:pt x="35255" y="80213"/>
                    <a:pt x="35255" y="42126"/>
                  </a:cubicBezTo>
                  <a:lnTo>
                    <a:pt x="35255" y="0"/>
                  </a:lnTo>
                  <a:lnTo>
                    <a:pt x="45080" y="0"/>
                  </a:lnTo>
                  <a:lnTo>
                    <a:pt x="45080" y="42126"/>
                  </a:lnTo>
                  <a:cubicBezTo>
                    <a:pt x="45080" y="79636"/>
                    <a:pt x="19072" y="98679"/>
                    <a:pt x="9825" y="104450"/>
                  </a:cubicBezTo>
                  <a:cubicBezTo>
                    <a:pt x="11559" y="119454"/>
                    <a:pt x="24274" y="131572"/>
                    <a:pt x="39878" y="131572"/>
                  </a:cubicBezTo>
                  <a:cubicBezTo>
                    <a:pt x="56639" y="131572"/>
                    <a:pt x="69932" y="118300"/>
                    <a:pt x="69932" y="101565"/>
                  </a:cubicBezTo>
                  <a:lnTo>
                    <a:pt x="79757" y="101565"/>
                  </a:lnTo>
                  <a:cubicBezTo>
                    <a:pt x="79757" y="123493"/>
                    <a:pt x="61841" y="141383"/>
                    <a:pt x="39878" y="141383"/>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46" name="Freeform 307">
              <a:extLst>
                <a:ext uri="{FF2B5EF4-FFF2-40B4-BE49-F238E27FC236}">
                  <a16:creationId xmlns:a16="http://schemas.microsoft.com/office/drawing/2014/main" id="{C83DB473-389F-10C6-3A6F-816D8322E971}"/>
                </a:ext>
              </a:extLst>
            </p:cNvPr>
            <p:cNvSpPr/>
            <p:nvPr/>
          </p:nvSpPr>
          <p:spPr>
            <a:xfrm>
              <a:off x="5005476" y="5274612"/>
              <a:ext cx="142174" cy="227366"/>
            </a:xfrm>
            <a:custGeom>
              <a:avLst/>
              <a:gdLst>
                <a:gd name="connsiteX0" fmla="*/ 8669 w 71087"/>
                <a:gd name="connsiteY0" fmla="*/ 0 h 113683"/>
                <a:gd name="connsiteX1" fmla="*/ 0 w 71087"/>
                <a:gd name="connsiteY1" fmla="*/ 5194 h 113683"/>
                <a:gd name="connsiteX2" fmla="*/ 62418 w 71087"/>
                <a:gd name="connsiteY2" fmla="*/ 113683 h 113683"/>
                <a:gd name="connsiteX3" fmla="*/ 71088 w 71087"/>
                <a:gd name="connsiteY3" fmla="*/ 108489 h 113683"/>
                <a:gd name="connsiteX4" fmla="*/ 8669 w 71087"/>
                <a:gd name="connsiteY4" fmla="*/ 0 h 11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87" h="113683">
                  <a:moveTo>
                    <a:pt x="8669" y="0"/>
                  </a:moveTo>
                  <a:lnTo>
                    <a:pt x="0" y="5194"/>
                  </a:lnTo>
                  <a:lnTo>
                    <a:pt x="62418" y="113683"/>
                  </a:lnTo>
                  <a:lnTo>
                    <a:pt x="71088" y="108489"/>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47" name="Freeform 308">
              <a:extLst>
                <a:ext uri="{FF2B5EF4-FFF2-40B4-BE49-F238E27FC236}">
                  <a16:creationId xmlns:a16="http://schemas.microsoft.com/office/drawing/2014/main" id="{069AE5B0-6DB9-AE0B-73E7-405E23390623}"/>
                </a:ext>
              </a:extLst>
            </p:cNvPr>
            <p:cNvSpPr/>
            <p:nvPr/>
          </p:nvSpPr>
          <p:spPr>
            <a:xfrm>
              <a:off x="4813596" y="5268840"/>
              <a:ext cx="202282" cy="79634"/>
            </a:xfrm>
            <a:custGeom>
              <a:avLst/>
              <a:gdLst>
                <a:gd name="connsiteX0" fmla="*/ 98251 w 101141"/>
                <a:gd name="connsiteY0" fmla="*/ 0 h 39817"/>
                <a:gd name="connsiteX1" fmla="*/ 0 w 101141"/>
                <a:gd name="connsiteY1" fmla="*/ 30008 h 39817"/>
                <a:gd name="connsiteX2" fmla="*/ 2890 w 101141"/>
                <a:gd name="connsiteY2" fmla="*/ 39818 h 39817"/>
                <a:gd name="connsiteX3" fmla="*/ 101141 w 101141"/>
                <a:gd name="connsiteY3" fmla="*/ 9810 h 39817"/>
                <a:gd name="connsiteX4" fmla="*/ 98251 w 101141"/>
                <a:gd name="connsiteY4" fmla="*/ 0 h 39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1" h="39817">
                  <a:moveTo>
                    <a:pt x="98251" y="0"/>
                  </a:moveTo>
                  <a:lnTo>
                    <a:pt x="0" y="30008"/>
                  </a:lnTo>
                  <a:lnTo>
                    <a:pt x="2890" y="39818"/>
                  </a:lnTo>
                  <a:lnTo>
                    <a:pt x="101141" y="9810"/>
                  </a:lnTo>
                  <a:lnTo>
                    <a:pt x="98251"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51" name="Freeform 333">
              <a:extLst>
                <a:ext uri="{FF2B5EF4-FFF2-40B4-BE49-F238E27FC236}">
                  <a16:creationId xmlns:a16="http://schemas.microsoft.com/office/drawing/2014/main" id="{9111D7E9-23D7-6810-32D5-F09DE6DB515C}"/>
                </a:ext>
              </a:extLst>
            </p:cNvPr>
            <p:cNvSpPr/>
            <p:nvPr/>
          </p:nvSpPr>
          <p:spPr>
            <a:xfrm>
              <a:off x="5189262" y="6538397"/>
              <a:ext cx="861142" cy="418952"/>
            </a:xfrm>
            <a:custGeom>
              <a:avLst/>
              <a:gdLst>
                <a:gd name="connsiteX0" fmla="*/ 308047 w 430571"/>
                <a:gd name="connsiteY0" fmla="*/ 0 h 209476"/>
                <a:gd name="connsiteX1" fmla="*/ 430572 w 430571"/>
                <a:gd name="connsiteY1" fmla="*/ 42126 h 209476"/>
                <a:gd name="connsiteX2" fmla="*/ 425370 w 430571"/>
                <a:gd name="connsiteY2" fmla="*/ 57130 h 209476"/>
                <a:gd name="connsiteX3" fmla="*/ 121369 w 430571"/>
                <a:gd name="connsiteY3" fmla="*/ 209477 h 209476"/>
                <a:gd name="connsiteX4" fmla="*/ 4046 w 430571"/>
                <a:gd name="connsiteY4" fmla="*/ 151770 h 209476"/>
                <a:gd name="connsiteX5" fmla="*/ 0 w 430571"/>
                <a:gd name="connsiteY5" fmla="*/ 136189 h 209476"/>
                <a:gd name="connsiteX6" fmla="*/ 308047 w 430571"/>
                <a:gd name="connsiteY6" fmla="*/ 0 h 209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571" h="209476">
                  <a:moveTo>
                    <a:pt x="308047" y="0"/>
                  </a:moveTo>
                  <a:lnTo>
                    <a:pt x="430572" y="42126"/>
                  </a:lnTo>
                  <a:lnTo>
                    <a:pt x="425370" y="57130"/>
                  </a:lnTo>
                  <a:lnTo>
                    <a:pt x="121369" y="209477"/>
                  </a:lnTo>
                  <a:lnTo>
                    <a:pt x="4046" y="151770"/>
                  </a:lnTo>
                  <a:lnTo>
                    <a:pt x="0" y="136189"/>
                  </a:lnTo>
                  <a:lnTo>
                    <a:pt x="308047"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52" name="Freeform 334">
              <a:extLst>
                <a:ext uri="{FF2B5EF4-FFF2-40B4-BE49-F238E27FC236}">
                  <a16:creationId xmlns:a16="http://schemas.microsoft.com/office/drawing/2014/main" id="{2C9FD7DD-5E69-4346-095B-55565BC72648}"/>
                </a:ext>
              </a:extLst>
            </p:cNvPr>
            <p:cNvSpPr/>
            <p:nvPr/>
          </p:nvSpPr>
          <p:spPr>
            <a:xfrm>
              <a:off x="5197353" y="6508389"/>
              <a:ext cx="842648" cy="418952"/>
            </a:xfrm>
            <a:custGeom>
              <a:avLst/>
              <a:gdLst>
                <a:gd name="connsiteX0" fmla="*/ 304001 w 421324"/>
                <a:gd name="connsiteY0" fmla="*/ 0 h 209476"/>
                <a:gd name="connsiteX1" fmla="*/ 421325 w 421324"/>
                <a:gd name="connsiteY1" fmla="*/ 57130 h 209476"/>
                <a:gd name="connsiteX2" fmla="*/ 117323 w 421324"/>
                <a:gd name="connsiteY2" fmla="*/ 209477 h 209476"/>
                <a:gd name="connsiteX3" fmla="*/ 0 w 421324"/>
                <a:gd name="connsiteY3" fmla="*/ 151770 h 209476"/>
                <a:gd name="connsiteX4" fmla="*/ 304001 w 421324"/>
                <a:gd name="connsiteY4" fmla="*/ 0 h 20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324" h="209476">
                  <a:moveTo>
                    <a:pt x="304001" y="0"/>
                  </a:moveTo>
                  <a:lnTo>
                    <a:pt x="421325" y="57130"/>
                  </a:lnTo>
                  <a:lnTo>
                    <a:pt x="117323" y="209477"/>
                  </a:lnTo>
                  <a:lnTo>
                    <a:pt x="0" y="151770"/>
                  </a:lnTo>
                  <a:lnTo>
                    <a:pt x="304001"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53" name="Freeform 335">
              <a:extLst>
                <a:ext uri="{FF2B5EF4-FFF2-40B4-BE49-F238E27FC236}">
                  <a16:creationId xmlns:a16="http://schemas.microsoft.com/office/drawing/2014/main" id="{202AC71D-FC9B-CD6F-9812-CDBB1B592EA9}"/>
                </a:ext>
              </a:extLst>
            </p:cNvPr>
            <p:cNvSpPr/>
            <p:nvPr/>
          </p:nvSpPr>
          <p:spPr>
            <a:xfrm>
              <a:off x="5186950" y="6498291"/>
              <a:ext cx="864610" cy="439440"/>
            </a:xfrm>
            <a:custGeom>
              <a:avLst/>
              <a:gdLst>
                <a:gd name="connsiteX0" fmla="*/ 122525 w 432305"/>
                <a:gd name="connsiteY0" fmla="*/ 219720 h 219720"/>
                <a:gd name="connsiteX1" fmla="*/ 120791 w 432305"/>
                <a:gd name="connsiteY1" fmla="*/ 219143 h 219720"/>
                <a:gd name="connsiteX2" fmla="*/ 2890 w 432305"/>
                <a:gd name="connsiteY2" fmla="*/ 162013 h 219720"/>
                <a:gd name="connsiteX3" fmla="*/ 0 w 432305"/>
                <a:gd name="connsiteY3" fmla="*/ 157396 h 219720"/>
                <a:gd name="connsiteX4" fmla="*/ 2890 w 432305"/>
                <a:gd name="connsiteY4" fmla="*/ 152780 h 219720"/>
                <a:gd name="connsiteX5" fmla="*/ 306891 w 432305"/>
                <a:gd name="connsiteY5" fmla="*/ 433 h 219720"/>
                <a:gd name="connsiteX6" fmla="*/ 311514 w 432305"/>
                <a:gd name="connsiteY6" fmla="*/ 433 h 219720"/>
                <a:gd name="connsiteX7" fmla="*/ 429416 w 432305"/>
                <a:gd name="connsiteY7" fmla="*/ 57563 h 219720"/>
                <a:gd name="connsiteX8" fmla="*/ 432306 w 432305"/>
                <a:gd name="connsiteY8" fmla="*/ 62179 h 219720"/>
                <a:gd name="connsiteX9" fmla="*/ 429416 w 432305"/>
                <a:gd name="connsiteY9" fmla="*/ 66796 h 219720"/>
                <a:gd name="connsiteX10" fmla="*/ 125415 w 432305"/>
                <a:gd name="connsiteY10" fmla="*/ 219143 h 219720"/>
                <a:gd name="connsiteX11" fmla="*/ 122525 w 432305"/>
                <a:gd name="connsiteY11" fmla="*/ 219720 h 219720"/>
                <a:gd name="connsiteX12" fmla="*/ 16183 w 432305"/>
                <a:gd name="connsiteY12" fmla="*/ 156819 h 219720"/>
                <a:gd name="connsiteX13" fmla="*/ 122525 w 432305"/>
                <a:gd name="connsiteY13" fmla="*/ 208179 h 219720"/>
                <a:gd name="connsiteX14" fmla="*/ 415545 w 432305"/>
                <a:gd name="connsiteY14" fmla="*/ 61602 h 219720"/>
                <a:gd name="connsiteX15" fmla="*/ 309203 w 432305"/>
                <a:gd name="connsiteY15" fmla="*/ 10243 h 219720"/>
                <a:gd name="connsiteX16" fmla="*/ 16183 w 432305"/>
                <a:gd name="connsiteY16" fmla="*/ 156819 h 21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2305" h="219720">
                  <a:moveTo>
                    <a:pt x="122525" y="219720"/>
                  </a:moveTo>
                  <a:cubicBezTo>
                    <a:pt x="121369" y="219720"/>
                    <a:pt x="120791" y="219720"/>
                    <a:pt x="120791" y="219143"/>
                  </a:cubicBezTo>
                  <a:lnTo>
                    <a:pt x="2890" y="162013"/>
                  </a:lnTo>
                  <a:cubicBezTo>
                    <a:pt x="1156" y="160859"/>
                    <a:pt x="0" y="159704"/>
                    <a:pt x="0" y="157396"/>
                  </a:cubicBezTo>
                  <a:cubicBezTo>
                    <a:pt x="0" y="155665"/>
                    <a:pt x="1156" y="153934"/>
                    <a:pt x="2890" y="152780"/>
                  </a:cubicBezTo>
                  <a:lnTo>
                    <a:pt x="306891" y="433"/>
                  </a:lnTo>
                  <a:cubicBezTo>
                    <a:pt x="308625" y="-144"/>
                    <a:pt x="309781" y="-144"/>
                    <a:pt x="311514" y="433"/>
                  </a:cubicBezTo>
                  <a:lnTo>
                    <a:pt x="429416" y="57563"/>
                  </a:lnTo>
                  <a:cubicBezTo>
                    <a:pt x="431150" y="58717"/>
                    <a:pt x="432306" y="59871"/>
                    <a:pt x="432306" y="62179"/>
                  </a:cubicBezTo>
                  <a:cubicBezTo>
                    <a:pt x="432306" y="63911"/>
                    <a:pt x="431150" y="65642"/>
                    <a:pt x="429416" y="66796"/>
                  </a:cubicBezTo>
                  <a:lnTo>
                    <a:pt x="125415" y="219143"/>
                  </a:lnTo>
                  <a:cubicBezTo>
                    <a:pt x="123681" y="219720"/>
                    <a:pt x="123103" y="219720"/>
                    <a:pt x="122525" y="219720"/>
                  </a:cubicBezTo>
                  <a:close/>
                  <a:moveTo>
                    <a:pt x="16183" y="156819"/>
                  </a:moveTo>
                  <a:lnTo>
                    <a:pt x="122525" y="208179"/>
                  </a:lnTo>
                  <a:lnTo>
                    <a:pt x="415545" y="61602"/>
                  </a:lnTo>
                  <a:lnTo>
                    <a:pt x="309203" y="10243"/>
                  </a:lnTo>
                  <a:lnTo>
                    <a:pt x="16183" y="156819"/>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54" name="Freeform 348">
              <a:extLst>
                <a:ext uri="{FF2B5EF4-FFF2-40B4-BE49-F238E27FC236}">
                  <a16:creationId xmlns:a16="http://schemas.microsoft.com/office/drawing/2014/main" id="{929C3FE0-00A2-A071-3B7C-81AE1978F0D6}"/>
                </a:ext>
              </a:extLst>
            </p:cNvPr>
            <p:cNvSpPr/>
            <p:nvPr/>
          </p:nvSpPr>
          <p:spPr>
            <a:xfrm>
              <a:off x="5407728" y="6562636"/>
              <a:ext cx="275102" cy="137342"/>
            </a:xfrm>
            <a:custGeom>
              <a:avLst/>
              <a:gdLst>
                <a:gd name="connsiteX0" fmla="*/ 46236 w 137551"/>
                <a:gd name="connsiteY0" fmla="*/ 0 h 68671"/>
                <a:gd name="connsiteX1" fmla="*/ 129460 w 137551"/>
                <a:gd name="connsiteY1" fmla="*/ 42126 h 68671"/>
                <a:gd name="connsiteX2" fmla="*/ 137552 w 137551"/>
                <a:gd name="connsiteY2" fmla="*/ 46743 h 68671"/>
                <a:gd name="connsiteX3" fmla="*/ 106342 w 137551"/>
                <a:gd name="connsiteY3" fmla="*/ 61169 h 68671"/>
                <a:gd name="connsiteX4" fmla="*/ 91894 w 137551"/>
                <a:gd name="connsiteY4" fmla="*/ 68671 h 68671"/>
                <a:gd name="connsiteX5" fmla="*/ 0 w 137551"/>
                <a:gd name="connsiteY5" fmla="*/ 24237 h 68671"/>
                <a:gd name="connsiteX6" fmla="*/ 46236 w 137551"/>
                <a:gd name="connsiteY6" fmla="*/ 0 h 6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551" h="68671">
                  <a:moveTo>
                    <a:pt x="46236" y="0"/>
                  </a:moveTo>
                  <a:lnTo>
                    <a:pt x="129460" y="42126"/>
                  </a:lnTo>
                  <a:lnTo>
                    <a:pt x="137552" y="46743"/>
                  </a:lnTo>
                  <a:lnTo>
                    <a:pt x="106342" y="61169"/>
                  </a:lnTo>
                  <a:lnTo>
                    <a:pt x="91894" y="68671"/>
                  </a:lnTo>
                  <a:lnTo>
                    <a:pt x="0" y="24237"/>
                  </a:lnTo>
                  <a:lnTo>
                    <a:pt x="46236"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55" name="Freeform 349">
              <a:extLst>
                <a:ext uri="{FF2B5EF4-FFF2-40B4-BE49-F238E27FC236}">
                  <a16:creationId xmlns:a16="http://schemas.microsoft.com/office/drawing/2014/main" id="{1B85AFA8-EA18-F1B5-8AC3-BB3F1EA21C35}"/>
                </a:ext>
              </a:extLst>
            </p:cNvPr>
            <p:cNvSpPr/>
            <p:nvPr/>
          </p:nvSpPr>
          <p:spPr>
            <a:xfrm>
              <a:off x="5399635" y="6552535"/>
              <a:ext cx="292440" cy="157828"/>
            </a:xfrm>
            <a:custGeom>
              <a:avLst/>
              <a:gdLst>
                <a:gd name="connsiteX0" fmla="*/ 95939 w 146220"/>
                <a:gd name="connsiteY0" fmla="*/ 78915 h 78914"/>
                <a:gd name="connsiteX1" fmla="*/ 94206 w 146220"/>
                <a:gd name="connsiteY1" fmla="*/ 78337 h 78914"/>
                <a:gd name="connsiteX2" fmla="*/ 2890 w 146220"/>
                <a:gd name="connsiteY2" fmla="*/ 33326 h 78914"/>
                <a:gd name="connsiteX3" fmla="*/ 0 w 146220"/>
                <a:gd name="connsiteY3" fmla="*/ 28709 h 78914"/>
                <a:gd name="connsiteX4" fmla="*/ 2312 w 146220"/>
                <a:gd name="connsiteY4" fmla="*/ 24093 h 78914"/>
                <a:gd name="connsiteX5" fmla="*/ 47970 w 146220"/>
                <a:gd name="connsiteY5" fmla="*/ 433 h 78914"/>
                <a:gd name="connsiteX6" fmla="*/ 52593 w 146220"/>
                <a:gd name="connsiteY6" fmla="*/ 433 h 78914"/>
                <a:gd name="connsiteX7" fmla="*/ 143909 w 146220"/>
                <a:gd name="connsiteY7" fmla="*/ 47176 h 78914"/>
                <a:gd name="connsiteX8" fmla="*/ 146221 w 146220"/>
                <a:gd name="connsiteY8" fmla="*/ 51792 h 78914"/>
                <a:gd name="connsiteX9" fmla="*/ 143331 w 146220"/>
                <a:gd name="connsiteY9" fmla="*/ 56409 h 78914"/>
                <a:gd name="connsiteX10" fmla="*/ 112122 w 146220"/>
                <a:gd name="connsiteY10" fmla="*/ 70836 h 78914"/>
                <a:gd name="connsiteX11" fmla="*/ 97673 w 146220"/>
                <a:gd name="connsiteY11" fmla="*/ 78337 h 78914"/>
                <a:gd name="connsiteX12" fmla="*/ 95939 w 146220"/>
                <a:gd name="connsiteY12" fmla="*/ 78915 h 78914"/>
                <a:gd name="connsiteX13" fmla="*/ 15605 w 146220"/>
                <a:gd name="connsiteY13" fmla="*/ 28709 h 78914"/>
                <a:gd name="connsiteX14" fmla="*/ 95939 w 146220"/>
                <a:gd name="connsiteY14" fmla="*/ 68527 h 78914"/>
                <a:gd name="connsiteX15" fmla="*/ 108654 w 146220"/>
                <a:gd name="connsiteY15" fmla="*/ 62180 h 78914"/>
                <a:gd name="connsiteX16" fmla="*/ 130616 w 146220"/>
                <a:gd name="connsiteY16" fmla="*/ 51792 h 78914"/>
                <a:gd name="connsiteX17" fmla="*/ 50282 w 146220"/>
                <a:gd name="connsiteY17" fmla="*/ 11397 h 78914"/>
                <a:gd name="connsiteX18" fmla="*/ 15605 w 146220"/>
                <a:gd name="connsiteY18" fmla="*/ 28709 h 7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220" h="78914">
                  <a:moveTo>
                    <a:pt x="95939" y="78915"/>
                  </a:moveTo>
                  <a:cubicBezTo>
                    <a:pt x="94784" y="78915"/>
                    <a:pt x="94206" y="78915"/>
                    <a:pt x="94206" y="78337"/>
                  </a:cubicBezTo>
                  <a:lnTo>
                    <a:pt x="2890" y="33326"/>
                  </a:lnTo>
                  <a:cubicBezTo>
                    <a:pt x="1156" y="32172"/>
                    <a:pt x="0" y="31018"/>
                    <a:pt x="0" y="28709"/>
                  </a:cubicBezTo>
                  <a:cubicBezTo>
                    <a:pt x="0" y="26978"/>
                    <a:pt x="1156" y="25247"/>
                    <a:pt x="2312" y="24093"/>
                  </a:cubicBezTo>
                  <a:lnTo>
                    <a:pt x="47970" y="433"/>
                  </a:lnTo>
                  <a:cubicBezTo>
                    <a:pt x="49703" y="-144"/>
                    <a:pt x="50859" y="-144"/>
                    <a:pt x="52593" y="433"/>
                  </a:cubicBezTo>
                  <a:lnTo>
                    <a:pt x="143909" y="47176"/>
                  </a:lnTo>
                  <a:cubicBezTo>
                    <a:pt x="145643" y="48330"/>
                    <a:pt x="146221" y="49484"/>
                    <a:pt x="146221" y="51792"/>
                  </a:cubicBezTo>
                  <a:cubicBezTo>
                    <a:pt x="146221" y="53523"/>
                    <a:pt x="145065" y="55255"/>
                    <a:pt x="143331" y="56409"/>
                  </a:cubicBezTo>
                  <a:lnTo>
                    <a:pt x="112122" y="70836"/>
                  </a:lnTo>
                  <a:lnTo>
                    <a:pt x="97673" y="78337"/>
                  </a:lnTo>
                  <a:cubicBezTo>
                    <a:pt x="97095" y="78915"/>
                    <a:pt x="96517" y="78915"/>
                    <a:pt x="95939" y="78915"/>
                  </a:cubicBezTo>
                  <a:close/>
                  <a:moveTo>
                    <a:pt x="15605" y="28709"/>
                  </a:moveTo>
                  <a:lnTo>
                    <a:pt x="95939" y="68527"/>
                  </a:lnTo>
                  <a:lnTo>
                    <a:pt x="108654" y="62180"/>
                  </a:lnTo>
                  <a:lnTo>
                    <a:pt x="130616" y="51792"/>
                  </a:lnTo>
                  <a:lnTo>
                    <a:pt x="50282" y="11397"/>
                  </a:lnTo>
                  <a:lnTo>
                    <a:pt x="15605" y="28709"/>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56" name="Freeform 352">
              <a:extLst>
                <a:ext uri="{FF2B5EF4-FFF2-40B4-BE49-F238E27FC236}">
                  <a16:creationId xmlns:a16="http://schemas.microsoft.com/office/drawing/2014/main" id="{AC6752CC-4E4C-48EE-51FC-0CE526E891DE}"/>
                </a:ext>
              </a:extLst>
            </p:cNvPr>
            <p:cNvSpPr/>
            <p:nvPr/>
          </p:nvSpPr>
          <p:spPr>
            <a:xfrm>
              <a:off x="5316412" y="6658430"/>
              <a:ext cx="182630" cy="191586"/>
            </a:xfrm>
            <a:custGeom>
              <a:avLst/>
              <a:gdLst>
                <a:gd name="connsiteX0" fmla="*/ 0 w 91315"/>
                <a:gd name="connsiteY0" fmla="*/ 0 h 95793"/>
                <a:gd name="connsiteX1" fmla="*/ 0 w 91315"/>
                <a:gd name="connsiteY1" fmla="*/ 51359 h 95793"/>
                <a:gd name="connsiteX2" fmla="*/ 91316 w 91315"/>
                <a:gd name="connsiteY2" fmla="*/ 95794 h 95793"/>
                <a:gd name="connsiteX3" fmla="*/ 91316 w 91315"/>
                <a:gd name="connsiteY3" fmla="*/ 45012 h 95793"/>
                <a:gd name="connsiteX4" fmla="*/ 0 w 91315"/>
                <a:gd name="connsiteY4" fmla="*/ 0 h 95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315" h="95793">
                  <a:moveTo>
                    <a:pt x="0" y="0"/>
                  </a:moveTo>
                  <a:lnTo>
                    <a:pt x="0" y="51359"/>
                  </a:lnTo>
                  <a:lnTo>
                    <a:pt x="91316" y="95794"/>
                  </a:lnTo>
                  <a:lnTo>
                    <a:pt x="91316" y="45012"/>
                  </a:lnTo>
                  <a:lnTo>
                    <a:pt x="0"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57" name="Freeform 353">
              <a:extLst>
                <a:ext uri="{FF2B5EF4-FFF2-40B4-BE49-F238E27FC236}">
                  <a16:creationId xmlns:a16="http://schemas.microsoft.com/office/drawing/2014/main" id="{B40FD3BF-1423-FEC8-812A-A33C65C06826}"/>
                </a:ext>
              </a:extLst>
            </p:cNvPr>
            <p:cNvSpPr/>
            <p:nvPr/>
          </p:nvSpPr>
          <p:spPr>
            <a:xfrm>
              <a:off x="5307163" y="6647463"/>
              <a:ext cx="203436" cy="211784"/>
            </a:xfrm>
            <a:custGeom>
              <a:avLst/>
              <a:gdLst>
                <a:gd name="connsiteX0" fmla="*/ 95939 w 101718"/>
                <a:gd name="connsiteY0" fmla="*/ 105893 h 105892"/>
                <a:gd name="connsiteX1" fmla="*/ 94206 w 101718"/>
                <a:gd name="connsiteY1" fmla="*/ 105315 h 105892"/>
                <a:gd name="connsiteX2" fmla="*/ 2890 w 101718"/>
                <a:gd name="connsiteY2" fmla="*/ 60304 h 105892"/>
                <a:gd name="connsiteX3" fmla="*/ 0 w 101718"/>
                <a:gd name="connsiteY3" fmla="*/ 55687 h 105892"/>
                <a:gd name="connsiteX4" fmla="*/ 0 w 101718"/>
                <a:gd name="connsiteY4" fmla="*/ 4905 h 105892"/>
                <a:gd name="connsiteX5" fmla="*/ 2312 w 101718"/>
                <a:gd name="connsiteY5" fmla="*/ 866 h 105892"/>
                <a:gd name="connsiteX6" fmla="*/ 7513 w 101718"/>
                <a:gd name="connsiteY6" fmla="*/ 866 h 105892"/>
                <a:gd name="connsiteX7" fmla="*/ 98829 w 101718"/>
                <a:gd name="connsiteY7" fmla="*/ 45877 h 105892"/>
                <a:gd name="connsiteX8" fmla="*/ 101719 w 101718"/>
                <a:gd name="connsiteY8" fmla="*/ 50494 h 105892"/>
                <a:gd name="connsiteX9" fmla="*/ 101719 w 101718"/>
                <a:gd name="connsiteY9" fmla="*/ 101276 h 105892"/>
                <a:gd name="connsiteX10" fmla="*/ 99407 w 101718"/>
                <a:gd name="connsiteY10" fmla="*/ 105315 h 105892"/>
                <a:gd name="connsiteX11" fmla="*/ 95939 w 101718"/>
                <a:gd name="connsiteY11" fmla="*/ 105893 h 105892"/>
                <a:gd name="connsiteX12" fmla="*/ 9247 w 101718"/>
                <a:gd name="connsiteY12" fmla="*/ 52802 h 105892"/>
                <a:gd name="connsiteX13" fmla="*/ 90738 w 101718"/>
                <a:gd name="connsiteY13" fmla="*/ 92620 h 105892"/>
                <a:gd name="connsiteX14" fmla="*/ 90738 w 101718"/>
                <a:gd name="connsiteY14" fmla="*/ 52802 h 105892"/>
                <a:gd name="connsiteX15" fmla="*/ 9247 w 101718"/>
                <a:gd name="connsiteY15" fmla="*/ 12984 h 105892"/>
                <a:gd name="connsiteX16" fmla="*/ 9247 w 101718"/>
                <a:gd name="connsiteY16" fmla="*/ 52802 h 10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1718" h="105892">
                  <a:moveTo>
                    <a:pt x="95939" y="105893"/>
                  </a:moveTo>
                  <a:cubicBezTo>
                    <a:pt x="94784" y="105893"/>
                    <a:pt x="94206" y="105893"/>
                    <a:pt x="94206" y="105315"/>
                  </a:cubicBezTo>
                  <a:lnTo>
                    <a:pt x="2890" y="60304"/>
                  </a:lnTo>
                  <a:cubicBezTo>
                    <a:pt x="1156" y="59150"/>
                    <a:pt x="0" y="57996"/>
                    <a:pt x="0" y="55687"/>
                  </a:cubicBezTo>
                  <a:lnTo>
                    <a:pt x="0" y="4905"/>
                  </a:lnTo>
                  <a:cubicBezTo>
                    <a:pt x="0" y="3174"/>
                    <a:pt x="1156" y="1443"/>
                    <a:pt x="2312" y="866"/>
                  </a:cubicBezTo>
                  <a:cubicBezTo>
                    <a:pt x="4046" y="-289"/>
                    <a:pt x="5779" y="-289"/>
                    <a:pt x="7513" y="866"/>
                  </a:cubicBezTo>
                  <a:lnTo>
                    <a:pt x="98829" y="45877"/>
                  </a:lnTo>
                  <a:cubicBezTo>
                    <a:pt x="100563" y="47031"/>
                    <a:pt x="101719" y="48185"/>
                    <a:pt x="101719" y="50494"/>
                  </a:cubicBezTo>
                  <a:lnTo>
                    <a:pt x="101719" y="101276"/>
                  </a:lnTo>
                  <a:cubicBezTo>
                    <a:pt x="101719" y="103007"/>
                    <a:pt x="100563" y="104739"/>
                    <a:pt x="99407" y="105315"/>
                  </a:cubicBezTo>
                  <a:cubicBezTo>
                    <a:pt x="97673" y="105893"/>
                    <a:pt x="97095" y="105893"/>
                    <a:pt x="95939" y="105893"/>
                  </a:cubicBezTo>
                  <a:close/>
                  <a:moveTo>
                    <a:pt x="9247" y="52802"/>
                  </a:moveTo>
                  <a:lnTo>
                    <a:pt x="90738" y="92620"/>
                  </a:lnTo>
                  <a:lnTo>
                    <a:pt x="90738" y="52802"/>
                  </a:lnTo>
                  <a:lnTo>
                    <a:pt x="9247" y="12984"/>
                  </a:lnTo>
                  <a:lnTo>
                    <a:pt x="9247" y="52802"/>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58" name="Freeform 354">
              <a:extLst>
                <a:ext uri="{FF2B5EF4-FFF2-40B4-BE49-F238E27FC236}">
                  <a16:creationId xmlns:a16="http://schemas.microsoft.com/office/drawing/2014/main" id="{8879A5DB-0168-088F-A164-F272DE759C4D}"/>
                </a:ext>
              </a:extLst>
            </p:cNvPr>
            <p:cNvSpPr/>
            <p:nvPr/>
          </p:nvSpPr>
          <p:spPr>
            <a:xfrm>
              <a:off x="5316412" y="6611110"/>
              <a:ext cx="275102" cy="137342"/>
            </a:xfrm>
            <a:custGeom>
              <a:avLst/>
              <a:gdLst>
                <a:gd name="connsiteX0" fmla="*/ 46236 w 137551"/>
                <a:gd name="connsiteY0" fmla="*/ 0 h 68671"/>
                <a:gd name="connsiteX1" fmla="*/ 128882 w 137551"/>
                <a:gd name="connsiteY1" fmla="*/ 42126 h 68671"/>
                <a:gd name="connsiteX2" fmla="*/ 137552 w 137551"/>
                <a:gd name="connsiteY2" fmla="*/ 46743 h 68671"/>
                <a:gd name="connsiteX3" fmla="*/ 106343 w 137551"/>
                <a:gd name="connsiteY3" fmla="*/ 61170 h 68671"/>
                <a:gd name="connsiteX4" fmla="*/ 91316 w 137551"/>
                <a:gd name="connsiteY4" fmla="*/ 68671 h 68671"/>
                <a:gd name="connsiteX5" fmla="*/ 0 w 137551"/>
                <a:gd name="connsiteY5" fmla="*/ 23660 h 68671"/>
                <a:gd name="connsiteX6" fmla="*/ 46236 w 137551"/>
                <a:gd name="connsiteY6" fmla="*/ 0 h 6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551" h="68671">
                  <a:moveTo>
                    <a:pt x="46236" y="0"/>
                  </a:moveTo>
                  <a:lnTo>
                    <a:pt x="128882" y="42126"/>
                  </a:lnTo>
                  <a:lnTo>
                    <a:pt x="137552" y="46743"/>
                  </a:lnTo>
                  <a:lnTo>
                    <a:pt x="106343" y="61170"/>
                  </a:lnTo>
                  <a:lnTo>
                    <a:pt x="91316" y="68671"/>
                  </a:lnTo>
                  <a:lnTo>
                    <a:pt x="0" y="23660"/>
                  </a:lnTo>
                  <a:lnTo>
                    <a:pt x="46236"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59" name="Freeform 355">
              <a:extLst>
                <a:ext uri="{FF2B5EF4-FFF2-40B4-BE49-F238E27FC236}">
                  <a16:creationId xmlns:a16="http://schemas.microsoft.com/office/drawing/2014/main" id="{2145F6B0-0C9F-522B-BD55-CD74899FA14B}"/>
                </a:ext>
              </a:extLst>
            </p:cNvPr>
            <p:cNvSpPr/>
            <p:nvPr/>
          </p:nvSpPr>
          <p:spPr>
            <a:xfrm>
              <a:off x="5307163" y="6599855"/>
              <a:ext cx="292440" cy="157828"/>
            </a:xfrm>
            <a:custGeom>
              <a:avLst/>
              <a:gdLst>
                <a:gd name="connsiteX0" fmla="*/ 95939 w 146220"/>
                <a:gd name="connsiteY0" fmla="*/ 78915 h 78914"/>
                <a:gd name="connsiteX1" fmla="*/ 94206 w 146220"/>
                <a:gd name="connsiteY1" fmla="*/ 78337 h 78914"/>
                <a:gd name="connsiteX2" fmla="*/ 2890 w 146220"/>
                <a:gd name="connsiteY2" fmla="*/ 33326 h 78914"/>
                <a:gd name="connsiteX3" fmla="*/ 0 w 146220"/>
                <a:gd name="connsiteY3" fmla="*/ 28709 h 78914"/>
                <a:gd name="connsiteX4" fmla="*/ 2312 w 146220"/>
                <a:gd name="connsiteY4" fmla="*/ 24093 h 78914"/>
                <a:gd name="connsiteX5" fmla="*/ 47970 w 146220"/>
                <a:gd name="connsiteY5" fmla="*/ 433 h 78914"/>
                <a:gd name="connsiteX6" fmla="*/ 52593 w 146220"/>
                <a:gd name="connsiteY6" fmla="*/ 433 h 78914"/>
                <a:gd name="connsiteX7" fmla="*/ 143909 w 146220"/>
                <a:gd name="connsiteY7" fmla="*/ 47176 h 78914"/>
                <a:gd name="connsiteX8" fmla="*/ 146221 w 146220"/>
                <a:gd name="connsiteY8" fmla="*/ 51792 h 78914"/>
                <a:gd name="connsiteX9" fmla="*/ 143331 w 146220"/>
                <a:gd name="connsiteY9" fmla="*/ 56409 h 78914"/>
                <a:gd name="connsiteX10" fmla="*/ 112122 w 146220"/>
                <a:gd name="connsiteY10" fmla="*/ 70836 h 78914"/>
                <a:gd name="connsiteX11" fmla="*/ 97673 w 146220"/>
                <a:gd name="connsiteY11" fmla="*/ 78337 h 78914"/>
                <a:gd name="connsiteX12" fmla="*/ 95939 w 146220"/>
                <a:gd name="connsiteY12" fmla="*/ 78915 h 78914"/>
                <a:gd name="connsiteX13" fmla="*/ 15605 w 146220"/>
                <a:gd name="connsiteY13" fmla="*/ 29286 h 78914"/>
                <a:gd name="connsiteX14" fmla="*/ 95939 w 146220"/>
                <a:gd name="connsiteY14" fmla="*/ 69104 h 78914"/>
                <a:gd name="connsiteX15" fmla="*/ 108654 w 146220"/>
                <a:gd name="connsiteY15" fmla="*/ 62756 h 78914"/>
                <a:gd name="connsiteX16" fmla="*/ 130616 w 146220"/>
                <a:gd name="connsiteY16" fmla="*/ 52369 h 78914"/>
                <a:gd name="connsiteX17" fmla="*/ 50282 w 146220"/>
                <a:gd name="connsiteY17" fmla="*/ 11974 h 78914"/>
                <a:gd name="connsiteX18" fmla="*/ 15605 w 146220"/>
                <a:gd name="connsiteY18" fmla="*/ 29286 h 7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220" h="78914">
                  <a:moveTo>
                    <a:pt x="95939" y="78915"/>
                  </a:moveTo>
                  <a:cubicBezTo>
                    <a:pt x="94784" y="78915"/>
                    <a:pt x="94206" y="78915"/>
                    <a:pt x="94206" y="78337"/>
                  </a:cubicBezTo>
                  <a:lnTo>
                    <a:pt x="2890" y="33326"/>
                  </a:lnTo>
                  <a:cubicBezTo>
                    <a:pt x="1156" y="32172"/>
                    <a:pt x="0" y="31018"/>
                    <a:pt x="0" y="28709"/>
                  </a:cubicBezTo>
                  <a:cubicBezTo>
                    <a:pt x="0" y="26978"/>
                    <a:pt x="1156" y="25247"/>
                    <a:pt x="2312" y="24093"/>
                  </a:cubicBezTo>
                  <a:lnTo>
                    <a:pt x="47970" y="433"/>
                  </a:lnTo>
                  <a:cubicBezTo>
                    <a:pt x="49703" y="-144"/>
                    <a:pt x="50859" y="-144"/>
                    <a:pt x="52593" y="433"/>
                  </a:cubicBezTo>
                  <a:lnTo>
                    <a:pt x="143909" y="47176"/>
                  </a:lnTo>
                  <a:cubicBezTo>
                    <a:pt x="145643" y="48330"/>
                    <a:pt x="146221" y="49484"/>
                    <a:pt x="146221" y="51792"/>
                  </a:cubicBezTo>
                  <a:cubicBezTo>
                    <a:pt x="146221" y="53523"/>
                    <a:pt x="145065" y="55255"/>
                    <a:pt x="143331" y="56409"/>
                  </a:cubicBezTo>
                  <a:lnTo>
                    <a:pt x="112122" y="70836"/>
                  </a:lnTo>
                  <a:lnTo>
                    <a:pt x="97673" y="78337"/>
                  </a:lnTo>
                  <a:cubicBezTo>
                    <a:pt x="97673" y="78915"/>
                    <a:pt x="97095" y="78915"/>
                    <a:pt x="95939" y="78915"/>
                  </a:cubicBezTo>
                  <a:close/>
                  <a:moveTo>
                    <a:pt x="15605" y="29286"/>
                  </a:moveTo>
                  <a:lnTo>
                    <a:pt x="95939" y="69104"/>
                  </a:lnTo>
                  <a:lnTo>
                    <a:pt x="108654" y="62756"/>
                  </a:lnTo>
                  <a:lnTo>
                    <a:pt x="130616" y="52369"/>
                  </a:lnTo>
                  <a:lnTo>
                    <a:pt x="50282" y="11974"/>
                  </a:lnTo>
                  <a:lnTo>
                    <a:pt x="15605" y="29286"/>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60" name="Freeform 364">
              <a:extLst>
                <a:ext uri="{FF2B5EF4-FFF2-40B4-BE49-F238E27FC236}">
                  <a16:creationId xmlns:a16="http://schemas.microsoft.com/office/drawing/2014/main" id="{B3B56929-E599-46A3-DE4E-4F2540933CE7}"/>
                </a:ext>
              </a:extLst>
            </p:cNvPr>
            <p:cNvSpPr/>
            <p:nvPr/>
          </p:nvSpPr>
          <p:spPr>
            <a:xfrm>
              <a:off x="5407728" y="6452991"/>
              <a:ext cx="275102" cy="136188"/>
            </a:xfrm>
            <a:custGeom>
              <a:avLst/>
              <a:gdLst>
                <a:gd name="connsiteX0" fmla="*/ 46236 w 137551"/>
                <a:gd name="connsiteY0" fmla="*/ 0 h 68094"/>
                <a:gd name="connsiteX1" fmla="*/ 129460 w 137551"/>
                <a:gd name="connsiteY1" fmla="*/ 42126 h 68094"/>
                <a:gd name="connsiteX2" fmla="*/ 137552 w 137551"/>
                <a:gd name="connsiteY2" fmla="*/ 46166 h 68094"/>
                <a:gd name="connsiteX3" fmla="*/ 106342 w 137551"/>
                <a:gd name="connsiteY3" fmla="*/ 60593 h 68094"/>
                <a:gd name="connsiteX4" fmla="*/ 91894 w 137551"/>
                <a:gd name="connsiteY4" fmla="*/ 68094 h 68094"/>
                <a:gd name="connsiteX5" fmla="*/ 0 w 137551"/>
                <a:gd name="connsiteY5" fmla="*/ 23660 h 68094"/>
                <a:gd name="connsiteX6" fmla="*/ 46236 w 137551"/>
                <a:gd name="connsiteY6" fmla="*/ 0 h 6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551" h="68094">
                  <a:moveTo>
                    <a:pt x="46236" y="0"/>
                  </a:moveTo>
                  <a:lnTo>
                    <a:pt x="129460" y="42126"/>
                  </a:lnTo>
                  <a:lnTo>
                    <a:pt x="137552" y="46166"/>
                  </a:lnTo>
                  <a:lnTo>
                    <a:pt x="106342" y="60593"/>
                  </a:lnTo>
                  <a:lnTo>
                    <a:pt x="91894" y="68094"/>
                  </a:lnTo>
                  <a:lnTo>
                    <a:pt x="0" y="23660"/>
                  </a:lnTo>
                  <a:lnTo>
                    <a:pt x="46236"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61" name="Freeform 365">
              <a:extLst>
                <a:ext uri="{FF2B5EF4-FFF2-40B4-BE49-F238E27FC236}">
                  <a16:creationId xmlns:a16="http://schemas.microsoft.com/office/drawing/2014/main" id="{897B9F3C-7B3D-805D-E7AB-D6D0B96487AF}"/>
                </a:ext>
              </a:extLst>
            </p:cNvPr>
            <p:cNvSpPr/>
            <p:nvPr/>
          </p:nvSpPr>
          <p:spPr>
            <a:xfrm>
              <a:off x="5399635" y="6441737"/>
              <a:ext cx="292440" cy="157828"/>
            </a:xfrm>
            <a:custGeom>
              <a:avLst/>
              <a:gdLst>
                <a:gd name="connsiteX0" fmla="*/ 95939 w 146220"/>
                <a:gd name="connsiteY0" fmla="*/ 78914 h 78914"/>
                <a:gd name="connsiteX1" fmla="*/ 94206 w 146220"/>
                <a:gd name="connsiteY1" fmla="*/ 78337 h 78914"/>
                <a:gd name="connsiteX2" fmla="*/ 2890 w 146220"/>
                <a:gd name="connsiteY2" fmla="*/ 33326 h 78914"/>
                <a:gd name="connsiteX3" fmla="*/ 0 w 146220"/>
                <a:gd name="connsiteY3" fmla="*/ 28709 h 78914"/>
                <a:gd name="connsiteX4" fmla="*/ 2312 w 146220"/>
                <a:gd name="connsiteY4" fmla="*/ 24093 h 78914"/>
                <a:gd name="connsiteX5" fmla="*/ 47970 w 146220"/>
                <a:gd name="connsiteY5" fmla="*/ 433 h 78914"/>
                <a:gd name="connsiteX6" fmla="*/ 52593 w 146220"/>
                <a:gd name="connsiteY6" fmla="*/ 433 h 78914"/>
                <a:gd name="connsiteX7" fmla="*/ 143909 w 146220"/>
                <a:gd name="connsiteY7" fmla="*/ 47176 h 78914"/>
                <a:gd name="connsiteX8" fmla="*/ 146221 w 146220"/>
                <a:gd name="connsiteY8" fmla="*/ 51792 h 78914"/>
                <a:gd name="connsiteX9" fmla="*/ 143331 w 146220"/>
                <a:gd name="connsiteY9" fmla="*/ 56409 h 78914"/>
                <a:gd name="connsiteX10" fmla="*/ 112122 w 146220"/>
                <a:gd name="connsiteY10" fmla="*/ 70836 h 78914"/>
                <a:gd name="connsiteX11" fmla="*/ 97673 w 146220"/>
                <a:gd name="connsiteY11" fmla="*/ 78337 h 78914"/>
                <a:gd name="connsiteX12" fmla="*/ 95939 w 146220"/>
                <a:gd name="connsiteY12" fmla="*/ 78914 h 78914"/>
                <a:gd name="connsiteX13" fmla="*/ 15605 w 146220"/>
                <a:gd name="connsiteY13" fmla="*/ 29286 h 78914"/>
                <a:gd name="connsiteX14" fmla="*/ 95939 w 146220"/>
                <a:gd name="connsiteY14" fmla="*/ 69104 h 78914"/>
                <a:gd name="connsiteX15" fmla="*/ 108654 w 146220"/>
                <a:gd name="connsiteY15" fmla="*/ 62757 h 78914"/>
                <a:gd name="connsiteX16" fmla="*/ 130616 w 146220"/>
                <a:gd name="connsiteY16" fmla="*/ 52369 h 78914"/>
                <a:gd name="connsiteX17" fmla="*/ 50282 w 146220"/>
                <a:gd name="connsiteY17" fmla="*/ 11974 h 78914"/>
                <a:gd name="connsiteX18" fmla="*/ 15605 w 146220"/>
                <a:gd name="connsiteY18" fmla="*/ 29286 h 7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220" h="78914">
                  <a:moveTo>
                    <a:pt x="95939" y="78914"/>
                  </a:moveTo>
                  <a:cubicBezTo>
                    <a:pt x="94784" y="78914"/>
                    <a:pt x="94206" y="78914"/>
                    <a:pt x="94206" y="78337"/>
                  </a:cubicBezTo>
                  <a:lnTo>
                    <a:pt x="2890" y="33326"/>
                  </a:lnTo>
                  <a:cubicBezTo>
                    <a:pt x="1156" y="32172"/>
                    <a:pt x="0" y="31018"/>
                    <a:pt x="0" y="28709"/>
                  </a:cubicBezTo>
                  <a:cubicBezTo>
                    <a:pt x="0" y="26978"/>
                    <a:pt x="1156" y="25247"/>
                    <a:pt x="2312" y="24093"/>
                  </a:cubicBezTo>
                  <a:lnTo>
                    <a:pt x="47970" y="433"/>
                  </a:lnTo>
                  <a:cubicBezTo>
                    <a:pt x="49703" y="-144"/>
                    <a:pt x="50859" y="-144"/>
                    <a:pt x="52593" y="433"/>
                  </a:cubicBezTo>
                  <a:lnTo>
                    <a:pt x="143909" y="47176"/>
                  </a:lnTo>
                  <a:cubicBezTo>
                    <a:pt x="145643" y="48330"/>
                    <a:pt x="146221" y="49484"/>
                    <a:pt x="146221" y="51792"/>
                  </a:cubicBezTo>
                  <a:cubicBezTo>
                    <a:pt x="146221" y="53523"/>
                    <a:pt x="145065" y="55255"/>
                    <a:pt x="143331" y="56409"/>
                  </a:cubicBezTo>
                  <a:lnTo>
                    <a:pt x="112122" y="70836"/>
                  </a:lnTo>
                  <a:lnTo>
                    <a:pt x="97673" y="78337"/>
                  </a:lnTo>
                  <a:cubicBezTo>
                    <a:pt x="97095" y="78914"/>
                    <a:pt x="96517" y="78914"/>
                    <a:pt x="95939" y="78914"/>
                  </a:cubicBezTo>
                  <a:close/>
                  <a:moveTo>
                    <a:pt x="15605" y="29286"/>
                  </a:moveTo>
                  <a:lnTo>
                    <a:pt x="95939" y="69104"/>
                  </a:lnTo>
                  <a:lnTo>
                    <a:pt x="108654" y="62757"/>
                  </a:lnTo>
                  <a:lnTo>
                    <a:pt x="130616" y="52369"/>
                  </a:lnTo>
                  <a:lnTo>
                    <a:pt x="50282" y="11974"/>
                  </a:lnTo>
                  <a:lnTo>
                    <a:pt x="15605" y="29286"/>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62" name="Freeform 366">
              <a:extLst>
                <a:ext uri="{FF2B5EF4-FFF2-40B4-BE49-F238E27FC236}">
                  <a16:creationId xmlns:a16="http://schemas.microsoft.com/office/drawing/2014/main" id="{36703BBB-54C0-8F2F-DE5D-6DEF58C9A8CE}"/>
                </a:ext>
              </a:extLst>
            </p:cNvPr>
            <p:cNvSpPr/>
            <p:nvPr/>
          </p:nvSpPr>
          <p:spPr>
            <a:xfrm>
              <a:off x="5408882" y="6494540"/>
              <a:ext cx="182630" cy="191586"/>
            </a:xfrm>
            <a:custGeom>
              <a:avLst/>
              <a:gdLst>
                <a:gd name="connsiteX0" fmla="*/ 0 w 91315"/>
                <a:gd name="connsiteY0" fmla="*/ 0 h 95793"/>
                <a:gd name="connsiteX1" fmla="*/ 0 w 91315"/>
                <a:gd name="connsiteY1" fmla="*/ 50782 h 95793"/>
                <a:gd name="connsiteX2" fmla="*/ 91316 w 91315"/>
                <a:gd name="connsiteY2" fmla="*/ 95794 h 95793"/>
                <a:gd name="connsiteX3" fmla="*/ 91316 w 91315"/>
                <a:gd name="connsiteY3" fmla="*/ 45012 h 95793"/>
                <a:gd name="connsiteX4" fmla="*/ 0 w 91315"/>
                <a:gd name="connsiteY4" fmla="*/ 0 h 95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315" h="95793">
                  <a:moveTo>
                    <a:pt x="0" y="0"/>
                  </a:moveTo>
                  <a:lnTo>
                    <a:pt x="0" y="50782"/>
                  </a:lnTo>
                  <a:lnTo>
                    <a:pt x="91316" y="95794"/>
                  </a:lnTo>
                  <a:lnTo>
                    <a:pt x="91316" y="45012"/>
                  </a:lnTo>
                  <a:lnTo>
                    <a:pt x="0"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63" name="Freeform 367">
              <a:extLst>
                <a:ext uri="{FF2B5EF4-FFF2-40B4-BE49-F238E27FC236}">
                  <a16:creationId xmlns:a16="http://schemas.microsoft.com/office/drawing/2014/main" id="{F09EB0B3-6961-AE62-8017-70543DCA8A20}"/>
                </a:ext>
              </a:extLst>
            </p:cNvPr>
            <p:cNvSpPr/>
            <p:nvPr/>
          </p:nvSpPr>
          <p:spPr>
            <a:xfrm>
              <a:off x="5399635" y="6484729"/>
              <a:ext cx="203436" cy="211784"/>
            </a:xfrm>
            <a:custGeom>
              <a:avLst/>
              <a:gdLst>
                <a:gd name="connsiteX0" fmla="*/ 95939 w 101718"/>
                <a:gd name="connsiteY0" fmla="*/ 105893 h 105892"/>
                <a:gd name="connsiteX1" fmla="*/ 94206 w 101718"/>
                <a:gd name="connsiteY1" fmla="*/ 105316 h 105892"/>
                <a:gd name="connsiteX2" fmla="*/ 2890 w 101718"/>
                <a:gd name="connsiteY2" fmla="*/ 60304 h 105892"/>
                <a:gd name="connsiteX3" fmla="*/ 0 w 101718"/>
                <a:gd name="connsiteY3" fmla="*/ 55687 h 105892"/>
                <a:gd name="connsiteX4" fmla="*/ 0 w 101718"/>
                <a:gd name="connsiteY4" fmla="*/ 4905 h 105892"/>
                <a:gd name="connsiteX5" fmla="*/ 2312 w 101718"/>
                <a:gd name="connsiteY5" fmla="*/ 866 h 105892"/>
                <a:gd name="connsiteX6" fmla="*/ 7513 w 101718"/>
                <a:gd name="connsiteY6" fmla="*/ 866 h 105892"/>
                <a:gd name="connsiteX7" fmla="*/ 98829 w 101718"/>
                <a:gd name="connsiteY7" fmla="*/ 45877 h 105892"/>
                <a:gd name="connsiteX8" fmla="*/ 101719 w 101718"/>
                <a:gd name="connsiteY8" fmla="*/ 50494 h 105892"/>
                <a:gd name="connsiteX9" fmla="*/ 101719 w 101718"/>
                <a:gd name="connsiteY9" fmla="*/ 100699 h 105892"/>
                <a:gd name="connsiteX10" fmla="*/ 99407 w 101718"/>
                <a:gd name="connsiteY10" fmla="*/ 104739 h 105892"/>
                <a:gd name="connsiteX11" fmla="*/ 95939 w 101718"/>
                <a:gd name="connsiteY11" fmla="*/ 105893 h 105892"/>
                <a:gd name="connsiteX12" fmla="*/ 9247 w 101718"/>
                <a:gd name="connsiteY12" fmla="*/ 52802 h 105892"/>
                <a:gd name="connsiteX13" fmla="*/ 90738 w 101718"/>
                <a:gd name="connsiteY13" fmla="*/ 92620 h 105892"/>
                <a:gd name="connsiteX14" fmla="*/ 90738 w 101718"/>
                <a:gd name="connsiteY14" fmla="*/ 52802 h 105892"/>
                <a:gd name="connsiteX15" fmla="*/ 9247 w 101718"/>
                <a:gd name="connsiteY15" fmla="*/ 12984 h 105892"/>
                <a:gd name="connsiteX16" fmla="*/ 9247 w 101718"/>
                <a:gd name="connsiteY16" fmla="*/ 52802 h 10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1718" h="105892">
                  <a:moveTo>
                    <a:pt x="95939" y="105893"/>
                  </a:moveTo>
                  <a:cubicBezTo>
                    <a:pt x="94784" y="105893"/>
                    <a:pt x="94206" y="105893"/>
                    <a:pt x="94206" y="105316"/>
                  </a:cubicBezTo>
                  <a:lnTo>
                    <a:pt x="2890" y="60304"/>
                  </a:lnTo>
                  <a:cubicBezTo>
                    <a:pt x="1156" y="59150"/>
                    <a:pt x="0" y="57996"/>
                    <a:pt x="0" y="55687"/>
                  </a:cubicBezTo>
                  <a:lnTo>
                    <a:pt x="0" y="4905"/>
                  </a:lnTo>
                  <a:cubicBezTo>
                    <a:pt x="0" y="3174"/>
                    <a:pt x="1156" y="1443"/>
                    <a:pt x="2312" y="866"/>
                  </a:cubicBezTo>
                  <a:cubicBezTo>
                    <a:pt x="4046" y="-289"/>
                    <a:pt x="5779" y="-289"/>
                    <a:pt x="7513" y="866"/>
                  </a:cubicBezTo>
                  <a:lnTo>
                    <a:pt x="98829" y="45877"/>
                  </a:lnTo>
                  <a:cubicBezTo>
                    <a:pt x="100563" y="47031"/>
                    <a:pt x="101719" y="48185"/>
                    <a:pt x="101719" y="50494"/>
                  </a:cubicBezTo>
                  <a:lnTo>
                    <a:pt x="101719" y="100699"/>
                  </a:lnTo>
                  <a:cubicBezTo>
                    <a:pt x="101719" y="102430"/>
                    <a:pt x="100563" y="104161"/>
                    <a:pt x="99407" y="104739"/>
                  </a:cubicBezTo>
                  <a:cubicBezTo>
                    <a:pt x="97095" y="105316"/>
                    <a:pt x="97095" y="105893"/>
                    <a:pt x="95939" y="105893"/>
                  </a:cubicBezTo>
                  <a:close/>
                  <a:moveTo>
                    <a:pt x="9247" y="52802"/>
                  </a:moveTo>
                  <a:lnTo>
                    <a:pt x="90738" y="92620"/>
                  </a:lnTo>
                  <a:lnTo>
                    <a:pt x="90738" y="52802"/>
                  </a:lnTo>
                  <a:lnTo>
                    <a:pt x="9247" y="12984"/>
                  </a:lnTo>
                  <a:lnTo>
                    <a:pt x="9247" y="52802"/>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64" name="Freeform 368">
              <a:extLst>
                <a:ext uri="{FF2B5EF4-FFF2-40B4-BE49-F238E27FC236}">
                  <a16:creationId xmlns:a16="http://schemas.microsoft.com/office/drawing/2014/main" id="{133742E7-83C6-491E-CCC5-D0B7C53F7E88}"/>
                </a:ext>
              </a:extLst>
            </p:cNvPr>
            <p:cNvSpPr/>
            <p:nvPr/>
          </p:nvSpPr>
          <p:spPr>
            <a:xfrm>
              <a:off x="5314100" y="6208006"/>
              <a:ext cx="634586" cy="663938"/>
            </a:xfrm>
            <a:custGeom>
              <a:avLst/>
              <a:gdLst>
                <a:gd name="connsiteX0" fmla="*/ 9247 w 317293"/>
                <a:gd name="connsiteY0" fmla="*/ 331970 h 331969"/>
                <a:gd name="connsiteX1" fmla="*/ 0 w 317293"/>
                <a:gd name="connsiteY1" fmla="*/ 327930 h 331969"/>
                <a:gd name="connsiteX2" fmla="*/ 143332 w 317293"/>
                <a:gd name="connsiteY2" fmla="*/ 3039 h 331969"/>
                <a:gd name="connsiteX3" fmla="*/ 146799 w 317293"/>
                <a:gd name="connsiteY3" fmla="*/ 154 h 331969"/>
                <a:gd name="connsiteX4" fmla="*/ 151423 w 317293"/>
                <a:gd name="connsiteY4" fmla="*/ 1885 h 331969"/>
                <a:gd name="connsiteX5" fmla="*/ 317294 w 317293"/>
                <a:gd name="connsiteY5" fmla="*/ 179623 h 331969"/>
                <a:gd name="connsiteX6" fmla="*/ 309781 w 317293"/>
                <a:gd name="connsiteY6" fmla="*/ 186548 h 331969"/>
                <a:gd name="connsiteX7" fmla="*/ 148533 w 317293"/>
                <a:gd name="connsiteY7" fmla="*/ 14580 h 331969"/>
                <a:gd name="connsiteX8" fmla="*/ 9247 w 317293"/>
                <a:gd name="connsiteY8" fmla="*/ 331970 h 331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293" h="331969">
                  <a:moveTo>
                    <a:pt x="9247" y="331970"/>
                  </a:moveTo>
                  <a:lnTo>
                    <a:pt x="0" y="327930"/>
                  </a:lnTo>
                  <a:lnTo>
                    <a:pt x="143332" y="3039"/>
                  </a:lnTo>
                  <a:cubicBezTo>
                    <a:pt x="143909" y="1308"/>
                    <a:pt x="145065" y="731"/>
                    <a:pt x="146799" y="154"/>
                  </a:cubicBezTo>
                  <a:cubicBezTo>
                    <a:pt x="148533" y="-424"/>
                    <a:pt x="150267" y="731"/>
                    <a:pt x="151423" y="1885"/>
                  </a:cubicBezTo>
                  <a:lnTo>
                    <a:pt x="317294" y="179623"/>
                  </a:lnTo>
                  <a:lnTo>
                    <a:pt x="309781" y="186548"/>
                  </a:lnTo>
                  <a:lnTo>
                    <a:pt x="148533" y="14580"/>
                  </a:lnTo>
                  <a:lnTo>
                    <a:pt x="9247" y="33197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65" name="Freeform 547">
              <a:extLst>
                <a:ext uri="{FF2B5EF4-FFF2-40B4-BE49-F238E27FC236}">
                  <a16:creationId xmlns:a16="http://schemas.microsoft.com/office/drawing/2014/main" id="{81671AC5-9023-86C5-25C8-A64210AC4762}"/>
                </a:ext>
              </a:extLst>
            </p:cNvPr>
            <p:cNvSpPr/>
            <p:nvPr/>
          </p:nvSpPr>
          <p:spPr>
            <a:xfrm>
              <a:off x="3592951" y="7752556"/>
              <a:ext cx="268184" cy="83098"/>
            </a:xfrm>
            <a:custGeom>
              <a:avLst/>
              <a:gdLst>
                <a:gd name="connsiteX0" fmla="*/ 67050 w 134092"/>
                <a:gd name="connsiteY0" fmla="*/ 41549 h 41549"/>
                <a:gd name="connsiteX1" fmla="*/ 134092 w 134092"/>
                <a:gd name="connsiteY1" fmla="*/ 20775 h 41549"/>
                <a:gd name="connsiteX2" fmla="*/ 67050 w 134092"/>
                <a:gd name="connsiteY2" fmla="*/ 0 h 41549"/>
                <a:gd name="connsiteX3" fmla="*/ 8 w 134092"/>
                <a:gd name="connsiteY3" fmla="*/ 20775 h 41549"/>
                <a:gd name="connsiteX4" fmla="*/ 67050 w 134092"/>
                <a:gd name="connsiteY4" fmla="*/ 41549 h 41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092" h="41549">
                  <a:moveTo>
                    <a:pt x="67050" y="41549"/>
                  </a:moveTo>
                  <a:cubicBezTo>
                    <a:pt x="104039" y="41549"/>
                    <a:pt x="134092" y="32316"/>
                    <a:pt x="134092" y="20775"/>
                  </a:cubicBezTo>
                  <a:cubicBezTo>
                    <a:pt x="134092" y="9233"/>
                    <a:pt x="104039" y="0"/>
                    <a:pt x="67050" y="0"/>
                  </a:cubicBezTo>
                  <a:cubicBezTo>
                    <a:pt x="30062" y="0"/>
                    <a:pt x="8" y="9233"/>
                    <a:pt x="8" y="20775"/>
                  </a:cubicBezTo>
                  <a:cubicBezTo>
                    <a:pt x="-570" y="32316"/>
                    <a:pt x="29483" y="41549"/>
                    <a:pt x="67050" y="41549"/>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66" name="Freeform 548">
              <a:extLst>
                <a:ext uri="{FF2B5EF4-FFF2-40B4-BE49-F238E27FC236}">
                  <a16:creationId xmlns:a16="http://schemas.microsoft.com/office/drawing/2014/main" id="{CF4AC8D8-E08F-F9FE-2AA4-1BCFBBC947B4}"/>
                </a:ext>
              </a:extLst>
            </p:cNvPr>
            <p:cNvSpPr/>
            <p:nvPr/>
          </p:nvSpPr>
          <p:spPr>
            <a:xfrm>
              <a:off x="3701622" y="7779101"/>
              <a:ext cx="50858" cy="16156"/>
            </a:xfrm>
            <a:custGeom>
              <a:avLst/>
              <a:gdLst>
                <a:gd name="connsiteX0" fmla="*/ 12715 w 25429"/>
                <a:gd name="connsiteY0" fmla="*/ 8079 h 8078"/>
                <a:gd name="connsiteX1" fmla="*/ 25430 w 25429"/>
                <a:gd name="connsiteY1" fmla="*/ 4039 h 8078"/>
                <a:gd name="connsiteX2" fmla="*/ 12715 w 25429"/>
                <a:gd name="connsiteY2" fmla="*/ 0 h 8078"/>
                <a:gd name="connsiteX3" fmla="*/ 0 w 25429"/>
                <a:gd name="connsiteY3" fmla="*/ 4039 h 8078"/>
                <a:gd name="connsiteX4" fmla="*/ 12715 w 25429"/>
                <a:gd name="connsiteY4" fmla="*/ 8079 h 8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29" h="8078">
                  <a:moveTo>
                    <a:pt x="12715" y="8079"/>
                  </a:moveTo>
                  <a:cubicBezTo>
                    <a:pt x="19650" y="8079"/>
                    <a:pt x="25430" y="6348"/>
                    <a:pt x="25430" y="4039"/>
                  </a:cubicBezTo>
                  <a:cubicBezTo>
                    <a:pt x="25430" y="1731"/>
                    <a:pt x="19650" y="0"/>
                    <a:pt x="12715" y="0"/>
                  </a:cubicBezTo>
                  <a:cubicBezTo>
                    <a:pt x="5779" y="0"/>
                    <a:pt x="0" y="1731"/>
                    <a:pt x="0" y="4039"/>
                  </a:cubicBezTo>
                  <a:cubicBezTo>
                    <a:pt x="0" y="6348"/>
                    <a:pt x="5779" y="8079"/>
                    <a:pt x="12715" y="8079"/>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67" name="Freeform 549">
              <a:extLst>
                <a:ext uri="{FF2B5EF4-FFF2-40B4-BE49-F238E27FC236}">
                  <a16:creationId xmlns:a16="http://schemas.microsoft.com/office/drawing/2014/main" id="{567024DE-A0DA-DDAC-A062-287141DB752D}"/>
                </a:ext>
              </a:extLst>
            </p:cNvPr>
            <p:cNvSpPr/>
            <p:nvPr/>
          </p:nvSpPr>
          <p:spPr>
            <a:xfrm>
              <a:off x="3700466" y="7602517"/>
              <a:ext cx="50858" cy="181200"/>
            </a:xfrm>
            <a:custGeom>
              <a:avLst/>
              <a:gdLst>
                <a:gd name="connsiteX0" fmla="*/ 25430 w 25429"/>
                <a:gd name="connsiteY0" fmla="*/ 0 h 90600"/>
                <a:gd name="connsiteX1" fmla="*/ 0 w 25429"/>
                <a:gd name="connsiteY1" fmla="*/ 0 h 90600"/>
                <a:gd name="connsiteX2" fmla="*/ 0 w 25429"/>
                <a:gd name="connsiteY2" fmla="*/ 90600 h 90600"/>
                <a:gd name="connsiteX3" fmla="*/ 25430 w 25429"/>
                <a:gd name="connsiteY3" fmla="*/ 90600 h 90600"/>
                <a:gd name="connsiteX4" fmla="*/ 25430 w 25429"/>
                <a:gd name="connsiteY4" fmla="*/ 0 h 90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29" h="90600">
                  <a:moveTo>
                    <a:pt x="25430" y="0"/>
                  </a:moveTo>
                  <a:lnTo>
                    <a:pt x="0" y="0"/>
                  </a:lnTo>
                  <a:lnTo>
                    <a:pt x="0" y="90600"/>
                  </a:lnTo>
                  <a:lnTo>
                    <a:pt x="25430" y="90600"/>
                  </a:lnTo>
                  <a:lnTo>
                    <a:pt x="25430"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grpSp>
          <p:nvGrpSpPr>
            <p:cNvPr id="668" name="Picture 1">
              <a:extLst>
                <a:ext uri="{FF2B5EF4-FFF2-40B4-BE49-F238E27FC236}">
                  <a16:creationId xmlns:a16="http://schemas.microsoft.com/office/drawing/2014/main" id="{55DB788D-A65D-3AE1-307D-8A0049D3CA59}"/>
                </a:ext>
              </a:extLst>
            </p:cNvPr>
            <p:cNvGrpSpPr/>
            <p:nvPr/>
          </p:nvGrpSpPr>
          <p:grpSpPr>
            <a:xfrm>
              <a:off x="5511757" y="5979791"/>
              <a:ext cx="159512" cy="282764"/>
              <a:chOff x="5197416" y="2684310"/>
              <a:chExt cx="79756" cy="141382"/>
            </a:xfrm>
            <a:solidFill>
              <a:srgbClr val="698497"/>
            </a:solidFill>
          </p:grpSpPr>
          <p:sp>
            <p:nvSpPr>
              <p:cNvPr id="669" name="Freeform 583">
                <a:extLst>
                  <a:ext uri="{FF2B5EF4-FFF2-40B4-BE49-F238E27FC236}">
                    <a16:creationId xmlns:a16="http://schemas.microsoft.com/office/drawing/2014/main" id="{9D35477C-24AF-91BE-6B79-C6B8B21A31E5}"/>
                  </a:ext>
                </a:extLst>
              </p:cNvPr>
              <p:cNvSpPr/>
              <p:nvPr/>
            </p:nvSpPr>
            <p:spPr>
              <a:xfrm>
                <a:off x="5241918" y="2785875"/>
                <a:ext cx="35254" cy="39817"/>
              </a:xfrm>
              <a:custGeom>
                <a:avLst/>
                <a:gdLst>
                  <a:gd name="connsiteX0" fmla="*/ 0 w 35254"/>
                  <a:gd name="connsiteY0" fmla="*/ 39818 h 39817"/>
                  <a:gd name="connsiteX1" fmla="*/ 35255 w 35254"/>
                  <a:gd name="connsiteY1" fmla="*/ 0 h 39817"/>
                  <a:gd name="connsiteX2" fmla="*/ 25430 w 35254"/>
                  <a:gd name="connsiteY2" fmla="*/ 0 h 39817"/>
                  <a:gd name="connsiteX3" fmla="*/ 4624 w 35254"/>
                  <a:gd name="connsiteY3" fmla="*/ 28854 h 39817"/>
                  <a:gd name="connsiteX4" fmla="*/ 0 w 35254"/>
                  <a:gd name="connsiteY4" fmla="*/ 39818 h 39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54" h="39817">
                    <a:moveTo>
                      <a:pt x="0" y="39818"/>
                    </a:moveTo>
                    <a:cubicBezTo>
                      <a:pt x="19650" y="37510"/>
                      <a:pt x="35255" y="20775"/>
                      <a:pt x="35255" y="0"/>
                    </a:cubicBezTo>
                    <a:lnTo>
                      <a:pt x="25430" y="0"/>
                    </a:lnTo>
                    <a:cubicBezTo>
                      <a:pt x="25430" y="13850"/>
                      <a:pt x="16760" y="24814"/>
                      <a:pt x="4624" y="28854"/>
                    </a:cubicBezTo>
                    <a:lnTo>
                      <a:pt x="0" y="39818"/>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70" name="Freeform 584">
                <a:extLst>
                  <a:ext uri="{FF2B5EF4-FFF2-40B4-BE49-F238E27FC236}">
                    <a16:creationId xmlns:a16="http://schemas.microsoft.com/office/drawing/2014/main" id="{12805CEF-0D86-E7F3-9EDD-B6FD1DA56268}"/>
                  </a:ext>
                </a:extLst>
              </p:cNvPr>
              <p:cNvSpPr/>
              <p:nvPr/>
            </p:nvSpPr>
            <p:spPr>
              <a:xfrm>
                <a:off x="5197416" y="2684310"/>
                <a:ext cx="45079" cy="140805"/>
              </a:xfrm>
              <a:custGeom>
                <a:avLst/>
                <a:gdLst>
                  <a:gd name="connsiteX0" fmla="*/ 34099 w 45079"/>
                  <a:gd name="connsiteY0" fmla="*/ 140806 h 140805"/>
                  <a:gd name="connsiteX1" fmla="*/ 0 w 45079"/>
                  <a:gd name="connsiteY1" fmla="*/ 101565 h 140805"/>
                  <a:gd name="connsiteX2" fmla="*/ 2890 w 45079"/>
                  <a:gd name="connsiteY2" fmla="*/ 96948 h 140805"/>
                  <a:gd name="connsiteX3" fmla="*/ 35255 w 45079"/>
                  <a:gd name="connsiteY3" fmla="*/ 42126 h 140805"/>
                  <a:gd name="connsiteX4" fmla="*/ 35255 w 45079"/>
                  <a:gd name="connsiteY4" fmla="*/ 0 h 140805"/>
                  <a:gd name="connsiteX5" fmla="*/ 45080 w 45079"/>
                  <a:gd name="connsiteY5" fmla="*/ 0 h 140805"/>
                  <a:gd name="connsiteX6" fmla="*/ 45080 w 45079"/>
                  <a:gd name="connsiteY6" fmla="*/ 42126 h 140805"/>
                  <a:gd name="connsiteX7" fmla="*/ 9825 w 45079"/>
                  <a:gd name="connsiteY7" fmla="*/ 104450 h 140805"/>
                  <a:gd name="connsiteX8" fmla="*/ 38144 w 45079"/>
                  <a:gd name="connsiteY8" fmla="*/ 131572 h 140805"/>
                  <a:gd name="connsiteX9" fmla="*/ 34099 w 45079"/>
                  <a:gd name="connsiteY9" fmla="*/ 140806 h 14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79" h="140805">
                    <a:moveTo>
                      <a:pt x="34099" y="140806"/>
                    </a:moveTo>
                    <a:cubicBezTo>
                      <a:pt x="15027" y="137920"/>
                      <a:pt x="0" y="121185"/>
                      <a:pt x="0" y="101565"/>
                    </a:cubicBezTo>
                    <a:cubicBezTo>
                      <a:pt x="0" y="99833"/>
                      <a:pt x="1156" y="98102"/>
                      <a:pt x="2890" y="96948"/>
                    </a:cubicBezTo>
                    <a:cubicBezTo>
                      <a:pt x="4624" y="96371"/>
                      <a:pt x="35255" y="80213"/>
                      <a:pt x="35255" y="42126"/>
                    </a:cubicBezTo>
                    <a:lnTo>
                      <a:pt x="35255" y="0"/>
                    </a:lnTo>
                    <a:lnTo>
                      <a:pt x="45080" y="0"/>
                    </a:lnTo>
                    <a:lnTo>
                      <a:pt x="45080" y="42126"/>
                    </a:lnTo>
                    <a:cubicBezTo>
                      <a:pt x="45080" y="79636"/>
                      <a:pt x="19072" y="98679"/>
                      <a:pt x="9825" y="104450"/>
                    </a:cubicBezTo>
                    <a:cubicBezTo>
                      <a:pt x="11559" y="118877"/>
                      <a:pt x="23118" y="130418"/>
                      <a:pt x="38144" y="131572"/>
                    </a:cubicBezTo>
                    <a:lnTo>
                      <a:pt x="34099" y="140806"/>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grpSp>
      </p:grpSp>
    </p:spTree>
    <p:extLst>
      <p:ext uri="{BB962C8B-B14F-4D97-AF65-F5344CB8AC3E}">
        <p14:creationId xmlns:p14="http://schemas.microsoft.com/office/powerpoint/2010/main" val="29906289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left)">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left)">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71"/>
                                        </p:tgtEl>
                                        <p:attrNameLst>
                                          <p:attrName>style.visibility</p:attrName>
                                        </p:attrNameLst>
                                      </p:cBhvr>
                                      <p:to>
                                        <p:strVal val="visible"/>
                                      </p:to>
                                    </p:set>
                                    <p:animEffect transition="in" filter="fade">
                                      <p:cBhvr>
                                        <p:cTn id="22" dur="1000"/>
                                        <p:tgtEl>
                                          <p:spTgt spid="671"/>
                                        </p:tgtEl>
                                      </p:cBhvr>
                                    </p:animEffect>
                                    <p:anim calcmode="lin" valueType="num">
                                      <p:cBhvr>
                                        <p:cTn id="23" dur="1000" fill="hold"/>
                                        <p:tgtEl>
                                          <p:spTgt spid="671"/>
                                        </p:tgtEl>
                                        <p:attrNameLst>
                                          <p:attrName>ppt_x</p:attrName>
                                        </p:attrNameLst>
                                      </p:cBhvr>
                                      <p:tavLst>
                                        <p:tav tm="0">
                                          <p:val>
                                            <p:strVal val="#ppt_x"/>
                                          </p:val>
                                        </p:tav>
                                        <p:tav tm="100000">
                                          <p:val>
                                            <p:strVal val="#ppt_x"/>
                                          </p:val>
                                        </p:tav>
                                      </p:tavLst>
                                    </p:anim>
                                    <p:anim calcmode="lin" valueType="num">
                                      <p:cBhvr>
                                        <p:cTn id="24" dur="1000" fill="hold"/>
                                        <p:tgtEl>
                                          <p:spTgt spid="671"/>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0" presetClass="entr" presetSubtype="0" fill="hold" nodeType="afterEffect">
                                  <p:stCondLst>
                                    <p:cond delay="1000"/>
                                  </p:stCondLst>
                                  <p:childTnLst>
                                    <p:set>
                                      <p:cBhvr>
                                        <p:cTn id="27" dur="1" fill="hold">
                                          <p:stCondLst>
                                            <p:cond delay="0"/>
                                          </p:stCondLst>
                                        </p:cTn>
                                        <p:tgtEl>
                                          <p:spTgt spid="681"/>
                                        </p:tgtEl>
                                        <p:attrNameLst>
                                          <p:attrName>style.visibility</p:attrName>
                                        </p:attrNameLst>
                                      </p:cBhvr>
                                      <p:to>
                                        <p:strVal val="visible"/>
                                      </p:to>
                                    </p:set>
                                    <p:animEffect transition="in" filter="fade">
                                      <p:cBhvr>
                                        <p:cTn id="28" dur="500"/>
                                        <p:tgtEl>
                                          <p:spTgt spid="681"/>
                                        </p:tgtEl>
                                      </p:cBhvr>
                                    </p:animEffect>
                                  </p:childTnLst>
                                </p:cTn>
                              </p:par>
                            </p:childTnLst>
                          </p:cTn>
                        </p:par>
                        <p:par>
                          <p:cTn id="29" fill="hold">
                            <p:stCondLst>
                              <p:cond delay="2500"/>
                            </p:stCondLst>
                            <p:childTnLst>
                              <p:par>
                                <p:cTn id="30" presetID="10" presetClass="entr" presetSubtype="0" fill="hold" nodeType="afterEffect">
                                  <p:stCondLst>
                                    <p:cond delay="1000"/>
                                  </p:stCondLst>
                                  <p:childTnLst>
                                    <p:set>
                                      <p:cBhvr>
                                        <p:cTn id="31" dur="1" fill="hold">
                                          <p:stCondLst>
                                            <p:cond delay="0"/>
                                          </p:stCondLst>
                                        </p:cTn>
                                        <p:tgtEl>
                                          <p:spTgt spid="673"/>
                                        </p:tgtEl>
                                        <p:attrNameLst>
                                          <p:attrName>style.visibility</p:attrName>
                                        </p:attrNameLst>
                                      </p:cBhvr>
                                      <p:to>
                                        <p:strVal val="visible"/>
                                      </p:to>
                                    </p:set>
                                    <p:animEffect transition="in" filter="fade">
                                      <p:cBhvr>
                                        <p:cTn id="32" dur="500"/>
                                        <p:tgtEl>
                                          <p:spTgt spid="673"/>
                                        </p:tgtEl>
                                      </p:cBhvr>
                                    </p:animEffect>
                                  </p:childTnLst>
                                </p:cTn>
                              </p:par>
                            </p:childTnLst>
                          </p:cTn>
                        </p:par>
                        <p:par>
                          <p:cTn id="33" fill="hold">
                            <p:stCondLst>
                              <p:cond delay="4000"/>
                            </p:stCondLst>
                            <p:childTnLst>
                              <p:par>
                                <p:cTn id="34" presetID="10" presetClass="entr" presetSubtype="0" fill="hold" nodeType="afterEffect">
                                  <p:stCondLst>
                                    <p:cond delay="1000"/>
                                  </p:stCondLst>
                                  <p:childTnLst>
                                    <p:set>
                                      <p:cBhvr>
                                        <p:cTn id="35" dur="1" fill="hold">
                                          <p:stCondLst>
                                            <p:cond delay="0"/>
                                          </p:stCondLst>
                                        </p:cTn>
                                        <p:tgtEl>
                                          <p:spTgt spid="675"/>
                                        </p:tgtEl>
                                        <p:attrNameLst>
                                          <p:attrName>style.visibility</p:attrName>
                                        </p:attrNameLst>
                                      </p:cBhvr>
                                      <p:to>
                                        <p:strVal val="visible"/>
                                      </p:to>
                                    </p:set>
                                    <p:animEffect transition="in" filter="fade">
                                      <p:cBhvr>
                                        <p:cTn id="36" dur="500"/>
                                        <p:tgtEl>
                                          <p:spTgt spid="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C6BF3-BA8F-CFD2-8D98-31EF01D433C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8909BFE-3278-372A-41D5-0E9500743EFC}"/>
              </a:ext>
            </a:extLst>
          </p:cNvPr>
          <p:cNvSpPr>
            <a:spLocks noGrp="1"/>
          </p:cNvSpPr>
          <p:nvPr>
            <p:ph type="title"/>
          </p:nvPr>
        </p:nvSpPr>
        <p:spPr>
          <a:xfrm>
            <a:off x="736980" y="731521"/>
            <a:ext cx="16814040" cy="797141"/>
          </a:xfrm>
        </p:spPr>
        <p:txBody>
          <a:bodyPr/>
          <a:lstStyle/>
          <a:p>
            <a:r>
              <a:rPr lang="en-US" dirty="0">
                <a:latin typeface="Arial" panose="020B0604020202020204" pitchFamily="34" charset="0"/>
                <a:ea typeface="Artifakt Element" panose="020B0503050000020004" pitchFamily="34" charset="0"/>
                <a:cs typeface="Arial" panose="020B0604020202020204" pitchFamily="34" charset="0"/>
              </a:rPr>
              <a:t>Constructability review using BIM</a:t>
            </a:r>
          </a:p>
        </p:txBody>
      </p:sp>
      <p:sp>
        <p:nvSpPr>
          <p:cNvPr id="5" name="Footer Placeholder 5">
            <a:extLst>
              <a:ext uri="{FF2B5EF4-FFF2-40B4-BE49-F238E27FC236}">
                <a16:creationId xmlns:a16="http://schemas.microsoft.com/office/drawing/2014/main" id="{064164E7-44E8-4C53-4EB0-AB13A702C964}"/>
              </a:ext>
            </a:extLst>
          </p:cNvPr>
          <p:cNvSpPr txBox="1">
            <a:spLocks/>
          </p:cNvSpPr>
          <p:nvPr/>
        </p:nvSpPr>
        <p:spPr>
          <a:xfrm>
            <a:off x="106725" y="9808019"/>
            <a:ext cx="14069630" cy="73025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8">
              <a:defRPr/>
            </a:pPr>
            <a:r>
              <a:rPr lang="en-US" sz="1200" dirty="0">
                <a:solidFill>
                  <a:srgbClr val="CCCCCC"/>
                </a:solidFill>
                <a:latin typeface="Artifakt ElementOfc"/>
              </a:rPr>
              <a:t>Autodesk Confidential &amp; Proprietary Information - Please do not post, copy or distribute without authorization.</a:t>
            </a:r>
          </a:p>
        </p:txBody>
      </p:sp>
      <p:sp>
        <p:nvSpPr>
          <p:cNvPr id="2" name="Content Placeholder 5">
            <a:extLst>
              <a:ext uri="{FF2B5EF4-FFF2-40B4-BE49-F238E27FC236}">
                <a16:creationId xmlns:a16="http://schemas.microsoft.com/office/drawing/2014/main" id="{BD67D7DA-8C18-5EF4-9B3E-58523DD6CE4B}"/>
              </a:ext>
            </a:extLst>
          </p:cNvPr>
          <p:cNvSpPr>
            <a:spLocks noGrp="1"/>
          </p:cNvSpPr>
          <p:nvPr>
            <p:ph idx="1"/>
          </p:nvPr>
        </p:nvSpPr>
        <p:spPr>
          <a:xfrm>
            <a:off x="736980" y="2377440"/>
            <a:ext cx="16814040" cy="7178040"/>
          </a:xfrm>
        </p:spPr>
        <p:txBody>
          <a:bodyPr/>
          <a:lstStyle/>
          <a:p>
            <a:pPr marL="0" indent="0">
              <a:buNone/>
            </a:pPr>
            <a:r>
              <a:rPr lang="en-US" dirty="0">
                <a:latin typeface="Arial" panose="020B0604020202020204" pitchFamily="34" charset="0"/>
                <a:ea typeface="Artifakt Element" panose="020B0503050000020004" pitchFamily="34" charset="0"/>
                <a:cs typeface="Arial" panose="020B0604020202020204" pitchFamily="34" charset="0"/>
              </a:rPr>
              <a:t>Key elements of constructability:</a:t>
            </a:r>
          </a:p>
          <a:p>
            <a:pPr lvl="0">
              <a:spcBef>
                <a:spcPts val="1200"/>
              </a:spcBef>
            </a:pPr>
            <a:r>
              <a:rPr lang="en-US" dirty="0">
                <a:latin typeface="Arial" panose="020B0604020202020204" pitchFamily="34" charset="0"/>
                <a:ea typeface="Artifakt Element" panose="020B0503050000020004" pitchFamily="34" charset="0"/>
                <a:cs typeface="Arial" panose="020B0604020202020204" pitchFamily="34" charset="0"/>
              </a:rPr>
              <a:t>Design practicality and buildability.</a:t>
            </a:r>
          </a:p>
          <a:p>
            <a:pPr lvl="0">
              <a:spcBef>
                <a:spcPts val="1200"/>
              </a:spcBef>
            </a:pPr>
            <a:r>
              <a:rPr lang="en-US" dirty="0">
                <a:latin typeface="Arial" panose="020B0604020202020204" pitchFamily="34" charset="0"/>
                <a:ea typeface="Artifakt Element" panose="020B0503050000020004" pitchFamily="34" charset="0"/>
                <a:cs typeface="Arial" panose="020B0604020202020204" pitchFamily="34" charset="0"/>
              </a:rPr>
              <a:t>Construction methods.</a:t>
            </a:r>
          </a:p>
          <a:p>
            <a:pPr lvl="0">
              <a:spcBef>
                <a:spcPts val="1200"/>
              </a:spcBef>
            </a:pPr>
            <a:r>
              <a:rPr lang="en-US" dirty="0">
                <a:latin typeface="Arial" panose="020B0604020202020204" pitchFamily="34" charset="0"/>
                <a:ea typeface="Artifakt Element" panose="020B0503050000020004" pitchFamily="34" charset="0"/>
                <a:cs typeface="Arial" panose="020B0604020202020204" pitchFamily="34" charset="0"/>
              </a:rPr>
              <a:t>Alignment of the design and construction schedule.</a:t>
            </a:r>
          </a:p>
          <a:p>
            <a:pPr lvl="0">
              <a:spcBef>
                <a:spcPts val="1200"/>
              </a:spcBef>
            </a:pPr>
            <a:r>
              <a:rPr lang="en-US" dirty="0">
                <a:latin typeface="Arial" panose="020B0604020202020204" pitchFamily="34" charset="0"/>
                <a:ea typeface="Artifakt Element" panose="020B0503050000020004" pitchFamily="34" charset="0"/>
                <a:cs typeface="Arial" panose="020B0604020202020204" pitchFamily="34" charset="0"/>
              </a:rPr>
              <a:t>Material availability and compatibility.</a:t>
            </a:r>
          </a:p>
          <a:p>
            <a:pPr lvl="0">
              <a:spcBef>
                <a:spcPts val="1200"/>
              </a:spcBef>
            </a:pPr>
            <a:r>
              <a:rPr lang="en-US" dirty="0">
                <a:latin typeface="Arial" panose="020B0604020202020204" pitchFamily="34" charset="0"/>
                <a:ea typeface="Artifakt Element" panose="020B0503050000020004" pitchFamily="34" charset="0"/>
                <a:cs typeface="Arial" panose="020B0604020202020204" pitchFamily="34" charset="0"/>
              </a:rPr>
              <a:t>Site constraints and existing conditions.</a:t>
            </a:r>
          </a:p>
          <a:p>
            <a:pPr marL="0" lvl="0" indent="0">
              <a:spcBef>
                <a:spcPts val="1200"/>
              </a:spcBef>
              <a:buNone/>
            </a:pPr>
            <a:endParaRPr lang="en-US" dirty="0">
              <a:latin typeface="Arial" panose="020B0604020202020204" pitchFamily="34" charset="0"/>
              <a:ea typeface="Artifakt Element" panose="020B0503050000020004" pitchFamily="34" charset="0"/>
              <a:cs typeface="Arial" panose="020B0604020202020204" pitchFamily="34" charset="0"/>
            </a:endParaRPr>
          </a:p>
          <a:p>
            <a:pPr marL="0" lvl="0" indent="0">
              <a:spcBef>
                <a:spcPts val="1200"/>
              </a:spcBef>
              <a:buNone/>
            </a:pPr>
            <a:r>
              <a:rPr lang="en-US" dirty="0">
                <a:latin typeface="Arial" panose="020B0604020202020204" pitchFamily="34" charset="0"/>
                <a:ea typeface="Artifakt Element" panose="020B0503050000020004" pitchFamily="34" charset="0"/>
                <a:cs typeface="Arial" panose="020B0604020202020204" pitchFamily="34" charset="0"/>
              </a:rPr>
              <a:t>Common preconstruction issues:</a:t>
            </a:r>
          </a:p>
          <a:p>
            <a:pPr>
              <a:spcBef>
                <a:spcPts val="1200"/>
              </a:spcBef>
            </a:pPr>
            <a:r>
              <a:rPr lang="en-US" dirty="0">
                <a:latin typeface="Arial" panose="020B0604020202020204" pitchFamily="34" charset="0"/>
                <a:ea typeface="Artifakt Element" panose="020B0503050000020004" pitchFamily="34" charset="0"/>
                <a:cs typeface="Arial" panose="020B0604020202020204" pitchFamily="34" charset="0"/>
              </a:rPr>
              <a:t>Incomplete design.</a:t>
            </a:r>
          </a:p>
          <a:p>
            <a:pPr>
              <a:spcBef>
                <a:spcPts val="1200"/>
              </a:spcBef>
            </a:pPr>
            <a:r>
              <a:rPr lang="en-US" dirty="0">
                <a:latin typeface="Arial" panose="020B0604020202020204" pitchFamily="34" charset="0"/>
                <a:ea typeface="Artifakt Element" panose="020B0503050000020004" pitchFamily="34" charset="0"/>
                <a:cs typeface="Arial" panose="020B0604020202020204" pitchFamily="34" charset="0"/>
              </a:rPr>
              <a:t>Poor model coordination.</a:t>
            </a:r>
          </a:p>
          <a:p>
            <a:pPr>
              <a:spcBef>
                <a:spcPts val="1200"/>
              </a:spcBef>
            </a:pPr>
            <a:r>
              <a:rPr lang="en-US" dirty="0">
                <a:latin typeface="Arial" panose="020B0604020202020204" pitchFamily="34" charset="0"/>
                <a:ea typeface="Artifakt Element" panose="020B0503050000020004" pitchFamily="34" charset="0"/>
                <a:cs typeface="Arial" panose="020B0604020202020204" pitchFamily="34" charset="0"/>
              </a:rPr>
              <a:t>Incorrect model alignment.</a:t>
            </a:r>
          </a:p>
        </p:txBody>
      </p:sp>
    </p:spTree>
    <p:extLst>
      <p:ext uri="{BB962C8B-B14F-4D97-AF65-F5344CB8AC3E}">
        <p14:creationId xmlns:p14="http://schemas.microsoft.com/office/powerpoint/2010/main" val="1000595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50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wipe(left)">
                                      <p:cBhvr>
                                        <p:cTn id="11" dur="500"/>
                                        <p:tgtEl>
                                          <p:spTgt spid="2">
                                            <p:txEl>
                                              <p:pRg st="1" end="1"/>
                                            </p:txEl>
                                          </p:spTgt>
                                        </p:tgtEl>
                                      </p:cBhvr>
                                    </p:animEffect>
                                  </p:childTnLst>
                                </p:cTn>
                              </p:par>
                            </p:childTnLst>
                          </p:cTn>
                        </p:par>
                        <p:par>
                          <p:cTn id="12" fill="hold">
                            <p:stCondLst>
                              <p:cond delay="1500"/>
                            </p:stCondLst>
                            <p:childTnLst>
                              <p:par>
                                <p:cTn id="13" presetID="22" presetClass="entr" presetSubtype="8" fill="hold" nodeType="afterEffect">
                                  <p:stCondLst>
                                    <p:cond delay="50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left)">
                                      <p:cBhvr>
                                        <p:cTn id="15" dur="500"/>
                                        <p:tgtEl>
                                          <p:spTgt spid="2">
                                            <p:txEl>
                                              <p:pRg st="2" end="2"/>
                                            </p:txEl>
                                          </p:spTgt>
                                        </p:tgtEl>
                                      </p:cBhvr>
                                    </p:animEffect>
                                  </p:childTnLst>
                                </p:cTn>
                              </p:par>
                            </p:childTnLst>
                          </p:cTn>
                        </p:par>
                        <p:par>
                          <p:cTn id="16" fill="hold">
                            <p:stCondLst>
                              <p:cond delay="2500"/>
                            </p:stCondLst>
                            <p:childTnLst>
                              <p:par>
                                <p:cTn id="17" presetID="22" presetClass="entr" presetSubtype="8" fill="hold" nodeType="afterEffect">
                                  <p:stCondLst>
                                    <p:cond delay="50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childTnLst>
                          </p:cTn>
                        </p:par>
                        <p:par>
                          <p:cTn id="20" fill="hold">
                            <p:stCondLst>
                              <p:cond delay="3500"/>
                            </p:stCondLst>
                            <p:childTnLst>
                              <p:par>
                                <p:cTn id="21" presetID="22" presetClass="entr" presetSubtype="8" fill="hold" nodeType="afterEffect">
                                  <p:stCondLst>
                                    <p:cond delay="50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wipe(left)">
                                      <p:cBhvr>
                                        <p:cTn id="23" dur="500"/>
                                        <p:tgtEl>
                                          <p:spTgt spid="2">
                                            <p:txEl>
                                              <p:pRg st="4" end="4"/>
                                            </p:txEl>
                                          </p:spTgt>
                                        </p:tgtEl>
                                      </p:cBhvr>
                                    </p:animEffect>
                                  </p:childTnLst>
                                </p:cTn>
                              </p:par>
                            </p:childTnLst>
                          </p:cTn>
                        </p:par>
                        <p:par>
                          <p:cTn id="24" fill="hold">
                            <p:stCondLst>
                              <p:cond delay="4500"/>
                            </p:stCondLst>
                            <p:childTnLst>
                              <p:par>
                                <p:cTn id="25" presetID="22" presetClass="entr" presetSubtype="8" fill="hold" nodeType="afterEffect">
                                  <p:stCondLst>
                                    <p:cond delay="50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wipe(left)">
                                      <p:cBhvr>
                                        <p:cTn id="27" dur="5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wipe(left)">
                                      <p:cBhvr>
                                        <p:cTn id="32" dur="500"/>
                                        <p:tgtEl>
                                          <p:spTgt spid="2">
                                            <p:txEl>
                                              <p:pRg st="7" end="7"/>
                                            </p:txEl>
                                          </p:spTgt>
                                        </p:tgtEl>
                                      </p:cBhvr>
                                    </p:animEffect>
                                  </p:childTnLst>
                                </p:cTn>
                              </p:par>
                            </p:childTnLst>
                          </p:cTn>
                        </p:par>
                        <p:par>
                          <p:cTn id="33" fill="hold">
                            <p:stCondLst>
                              <p:cond delay="500"/>
                            </p:stCondLst>
                            <p:childTnLst>
                              <p:par>
                                <p:cTn id="34" presetID="22" presetClass="entr" presetSubtype="8" fill="hold" nodeType="afterEffect">
                                  <p:stCondLst>
                                    <p:cond delay="500"/>
                                  </p:stCondLst>
                                  <p:childTnLst>
                                    <p:set>
                                      <p:cBhvr>
                                        <p:cTn id="35" dur="1" fill="hold">
                                          <p:stCondLst>
                                            <p:cond delay="0"/>
                                          </p:stCondLst>
                                        </p:cTn>
                                        <p:tgtEl>
                                          <p:spTgt spid="2">
                                            <p:txEl>
                                              <p:pRg st="8" end="8"/>
                                            </p:txEl>
                                          </p:spTgt>
                                        </p:tgtEl>
                                        <p:attrNameLst>
                                          <p:attrName>style.visibility</p:attrName>
                                        </p:attrNameLst>
                                      </p:cBhvr>
                                      <p:to>
                                        <p:strVal val="visible"/>
                                      </p:to>
                                    </p:set>
                                    <p:animEffect transition="in" filter="wipe(left)">
                                      <p:cBhvr>
                                        <p:cTn id="36" dur="500"/>
                                        <p:tgtEl>
                                          <p:spTgt spid="2">
                                            <p:txEl>
                                              <p:pRg st="8" end="8"/>
                                            </p:txEl>
                                          </p:spTgt>
                                        </p:tgtEl>
                                      </p:cBhvr>
                                    </p:animEffect>
                                  </p:childTnLst>
                                </p:cTn>
                              </p:par>
                            </p:childTnLst>
                          </p:cTn>
                        </p:par>
                        <p:par>
                          <p:cTn id="37" fill="hold">
                            <p:stCondLst>
                              <p:cond delay="1500"/>
                            </p:stCondLst>
                            <p:childTnLst>
                              <p:par>
                                <p:cTn id="38" presetID="22" presetClass="entr" presetSubtype="8" fill="hold" nodeType="afterEffect">
                                  <p:stCondLst>
                                    <p:cond delay="500"/>
                                  </p:stCondLst>
                                  <p:childTnLst>
                                    <p:set>
                                      <p:cBhvr>
                                        <p:cTn id="39" dur="1" fill="hold">
                                          <p:stCondLst>
                                            <p:cond delay="0"/>
                                          </p:stCondLst>
                                        </p:cTn>
                                        <p:tgtEl>
                                          <p:spTgt spid="2">
                                            <p:txEl>
                                              <p:pRg st="9" end="9"/>
                                            </p:txEl>
                                          </p:spTgt>
                                        </p:tgtEl>
                                        <p:attrNameLst>
                                          <p:attrName>style.visibility</p:attrName>
                                        </p:attrNameLst>
                                      </p:cBhvr>
                                      <p:to>
                                        <p:strVal val="visible"/>
                                      </p:to>
                                    </p:set>
                                    <p:animEffect transition="in" filter="wipe(left)">
                                      <p:cBhvr>
                                        <p:cTn id="40" dur="500"/>
                                        <p:tgtEl>
                                          <p:spTgt spid="2">
                                            <p:txEl>
                                              <p:pRg st="9" end="9"/>
                                            </p:txEl>
                                          </p:spTgt>
                                        </p:tgtEl>
                                      </p:cBhvr>
                                    </p:animEffect>
                                  </p:childTnLst>
                                </p:cTn>
                              </p:par>
                            </p:childTnLst>
                          </p:cTn>
                        </p:par>
                        <p:par>
                          <p:cTn id="41" fill="hold">
                            <p:stCondLst>
                              <p:cond delay="2500"/>
                            </p:stCondLst>
                            <p:childTnLst>
                              <p:par>
                                <p:cTn id="42" presetID="22" presetClass="entr" presetSubtype="8" fill="hold" nodeType="afterEffect">
                                  <p:stCondLst>
                                    <p:cond delay="500"/>
                                  </p:stCondLst>
                                  <p:childTnLst>
                                    <p:set>
                                      <p:cBhvr>
                                        <p:cTn id="43" dur="1" fill="hold">
                                          <p:stCondLst>
                                            <p:cond delay="0"/>
                                          </p:stCondLst>
                                        </p:cTn>
                                        <p:tgtEl>
                                          <p:spTgt spid="2">
                                            <p:txEl>
                                              <p:pRg st="10" end="10"/>
                                            </p:txEl>
                                          </p:spTgt>
                                        </p:tgtEl>
                                        <p:attrNameLst>
                                          <p:attrName>style.visibility</p:attrName>
                                        </p:attrNameLst>
                                      </p:cBhvr>
                                      <p:to>
                                        <p:strVal val="visible"/>
                                      </p:to>
                                    </p:set>
                                    <p:animEffect transition="in" filter="wipe(left)">
                                      <p:cBhvr>
                                        <p:cTn id="44"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4DD03-D3AA-EA4C-2C86-FFE43005221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141C7F0-4557-155C-51A3-7B60C458B35E}"/>
              </a:ext>
            </a:extLst>
          </p:cNvPr>
          <p:cNvSpPr>
            <a:spLocks noGrp="1"/>
          </p:cNvSpPr>
          <p:nvPr>
            <p:ph type="title"/>
          </p:nvPr>
        </p:nvSpPr>
        <p:spPr>
          <a:xfrm>
            <a:off x="736980" y="731521"/>
            <a:ext cx="16814040" cy="797141"/>
          </a:xfrm>
        </p:spPr>
        <p:txBody>
          <a:bodyPr/>
          <a:lstStyle/>
          <a:p>
            <a:r>
              <a:rPr lang="en-US" dirty="0">
                <a:latin typeface="Arial" panose="020B0604020202020204" pitchFamily="34" charset="0"/>
                <a:ea typeface="Artifakt Element" panose="020B0503050000020004" pitchFamily="34" charset="0"/>
                <a:cs typeface="Arial" panose="020B0604020202020204" pitchFamily="34" charset="0"/>
              </a:rPr>
              <a:t>The constructability review process</a:t>
            </a:r>
          </a:p>
        </p:txBody>
      </p:sp>
      <p:sp>
        <p:nvSpPr>
          <p:cNvPr id="5" name="Footer Placeholder 5">
            <a:extLst>
              <a:ext uri="{FF2B5EF4-FFF2-40B4-BE49-F238E27FC236}">
                <a16:creationId xmlns:a16="http://schemas.microsoft.com/office/drawing/2014/main" id="{471DC086-7D04-C37D-A123-1BCB42C56F9C}"/>
              </a:ext>
            </a:extLst>
          </p:cNvPr>
          <p:cNvSpPr txBox="1">
            <a:spLocks/>
          </p:cNvSpPr>
          <p:nvPr/>
        </p:nvSpPr>
        <p:spPr>
          <a:xfrm>
            <a:off x="106725" y="9808019"/>
            <a:ext cx="14069630" cy="73025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8">
              <a:defRPr/>
            </a:pPr>
            <a:r>
              <a:rPr lang="en-US" sz="1200" dirty="0">
                <a:solidFill>
                  <a:srgbClr val="CCCCCC"/>
                </a:solidFill>
                <a:latin typeface="Artifakt ElementOfc"/>
              </a:rPr>
              <a:t>Autodesk Confidential &amp; Proprietary Information - Please do not post, copy or distribute without authorization.</a:t>
            </a:r>
          </a:p>
        </p:txBody>
      </p:sp>
      <p:cxnSp>
        <p:nvCxnSpPr>
          <p:cNvPr id="15" name="Straight Connector 14">
            <a:extLst>
              <a:ext uri="{FF2B5EF4-FFF2-40B4-BE49-F238E27FC236}">
                <a16:creationId xmlns:a16="http://schemas.microsoft.com/office/drawing/2014/main" id="{E370AB52-A78E-FE5A-4F02-FCD2B608F6F1}"/>
              </a:ext>
            </a:extLst>
          </p:cNvPr>
          <p:cNvCxnSpPr>
            <a:cxnSpLocks/>
          </p:cNvCxnSpPr>
          <p:nvPr/>
        </p:nvCxnSpPr>
        <p:spPr>
          <a:xfrm flipH="1">
            <a:off x="915177" y="2575535"/>
            <a:ext cx="16217791" cy="0"/>
          </a:xfrm>
          <a:prstGeom prst="line">
            <a:avLst/>
          </a:prstGeom>
          <a:ln w="2540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A9225086-FBD9-F1CA-F433-6634A7094A67}"/>
              </a:ext>
            </a:extLst>
          </p:cNvPr>
          <p:cNvGrpSpPr/>
          <p:nvPr/>
        </p:nvGrpSpPr>
        <p:grpSpPr>
          <a:xfrm>
            <a:off x="1905668" y="2064073"/>
            <a:ext cx="914400" cy="914400"/>
            <a:chOff x="1905668" y="2064073"/>
            <a:chExt cx="914400" cy="914400"/>
          </a:xfrm>
        </p:grpSpPr>
        <p:sp>
          <p:nvSpPr>
            <p:cNvPr id="19" name="Oval 18">
              <a:extLst>
                <a:ext uri="{FF2B5EF4-FFF2-40B4-BE49-F238E27FC236}">
                  <a16:creationId xmlns:a16="http://schemas.microsoft.com/office/drawing/2014/main" id="{87B1D6EE-1842-DCCC-D527-652602D77C22}"/>
                </a:ext>
              </a:extLst>
            </p:cNvPr>
            <p:cNvSpPr/>
            <p:nvPr/>
          </p:nvSpPr>
          <p:spPr>
            <a:xfrm>
              <a:off x="1905668" y="2064073"/>
              <a:ext cx="914400" cy="914400"/>
            </a:xfrm>
            <a:prstGeom prst="ellipse">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pic>
          <p:nvPicPr>
            <p:cNvPr id="22" name="Graphic 21" descr="Modern architecture outline">
              <a:extLst>
                <a:ext uri="{FF2B5EF4-FFF2-40B4-BE49-F238E27FC236}">
                  <a16:creationId xmlns:a16="http://schemas.microsoft.com/office/drawing/2014/main" id="{DBBA32DF-D9AE-40D9-1E47-82FAC52DC7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27513" y="2185918"/>
              <a:ext cx="670709" cy="670709"/>
            </a:xfrm>
            <a:prstGeom prst="rect">
              <a:avLst/>
            </a:prstGeom>
          </p:spPr>
        </p:pic>
      </p:grpSp>
      <p:grpSp>
        <p:nvGrpSpPr>
          <p:cNvPr id="42" name="Group 41">
            <a:extLst>
              <a:ext uri="{FF2B5EF4-FFF2-40B4-BE49-F238E27FC236}">
                <a16:creationId xmlns:a16="http://schemas.microsoft.com/office/drawing/2014/main" id="{ACB1CDC8-B675-D223-D934-ABF4DEE96D0D}"/>
              </a:ext>
            </a:extLst>
          </p:cNvPr>
          <p:cNvGrpSpPr/>
          <p:nvPr/>
        </p:nvGrpSpPr>
        <p:grpSpPr>
          <a:xfrm>
            <a:off x="5296234" y="2087359"/>
            <a:ext cx="914400" cy="914400"/>
            <a:chOff x="5296234" y="2087359"/>
            <a:chExt cx="914400" cy="914400"/>
          </a:xfrm>
        </p:grpSpPr>
        <p:sp>
          <p:nvSpPr>
            <p:cNvPr id="23" name="Oval 22">
              <a:extLst>
                <a:ext uri="{FF2B5EF4-FFF2-40B4-BE49-F238E27FC236}">
                  <a16:creationId xmlns:a16="http://schemas.microsoft.com/office/drawing/2014/main" id="{82CE6C19-7130-89F2-E0A6-8E51C0E4F7A1}"/>
                </a:ext>
              </a:extLst>
            </p:cNvPr>
            <p:cNvSpPr/>
            <p:nvPr/>
          </p:nvSpPr>
          <p:spPr>
            <a:xfrm>
              <a:off x="5296234" y="2087359"/>
              <a:ext cx="914400" cy="914400"/>
            </a:xfrm>
            <a:prstGeom prst="ellipse">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pic>
          <p:nvPicPr>
            <p:cNvPr id="25" name="Graphic 24" descr="Renovation (House With Sparkles) outline">
              <a:extLst>
                <a:ext uri="{FF2B5EF4-FFF2-40B4-BE49-F238E27FC236}">
                  <a16:creationId xmlns:a16="http://schemas.microsoft.com/office/drawing/2014/main" id="{2F3CCE86-32A0-0B13-EC20-066859182C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19678" y="2237158"/>
              <a:ext cx="667512" cy="667512"/>
            </a:xfrm>
            <a:prstGeom prst="rect">
              <a:avLst/>
            </a:prstGeom>
          </p:spPr>
        </p:pic>
      </p:grpSp>
      <p:grpSp>
        <p:nvGrpSpPr>
          <p:cNvPr id="43" name="Group 42">
            <a:extLst>
              <a:ext uri="{FF2B5EF4-FFF2-40B4-BE49-F238E27FC236}">
                <a16:creationId xmlns:a16="http://schemas.microsoft.com/office/drawing/2014/main" id="{404B2A62-350E-78F4-E94F-A49FEBA06CAD}"/>
              </a:ext>
            </a:extLst>
          </p:cNvPr>
          <p:cNvGrpSpPr/>
          <p:nvPr/>
        </p:nvGrpSpPr>
        <p:grpSpPr>
          <a:xfrm>
            <a:off x="8686800" y="2118335"/>
            <a:ext cx="914400" cy="914400"/>
            <a:chOff x="8686800" y="2118335"/>
            <a:chExt cx="914400" cy="914400"/>
          </a:xfrm>
        </p:grpSpPr>
        <p:sp>
          <p:nvSpPr>
            <p:cNvPr id="26" name="Oval 25">
              <a:extLst>
                <a:ext uri="{FF2B5EF4-FFF2-40B4-BE49-F238E27FC236}">
                  <a16:creationId xmlns:a16="http://schemas.microsoft.com/office/drawing/2014/main" id="{8F173615-958B-E0CB-25C5-0D4EE8F8A98A}"/>
                </a:ext>
              </a:extLst>
            </p:cNvPr>
            <p:cNvSpPr/>
            <p:nvPr/>
          </p:nvSpPr>
          <p:spPr>
            <a:xfrm>
              <a:off x="8686800" y="2118335"/>
              <a:ext cx="914400" cy="914400"/>
            </a:xfrm>
            <a:prstGeom prst="ellipse">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pic>
          <p:nvPicPr>
            <p:cNvPr id="28" name="Graphic 27" descr="Document outline">
              <a:extLst>
                <a:ext uri="{FF2B5EF4-FFF2-40B4-BE49-F238E27FC236}">
                  <a16:creationId xmlns:a16="http://schemas.microsoft.com/office/drawing/2014/main" id="{C6E0A445-3420-0859-2B25-10A7CE64531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810244" y="2237158"/>
              <a:ext cx="667512" cy="667512"/>
            </a:xfrm>
            <a:prstGeom prst="rect">
              <a:avLst/>
            </a:prstGeom>
          </p:spPr>
        </p:pic>
      </p:grpSp>
      <p:grpSp>
        <p:nvGrpSpPr>
          <p:cNvPr id="44" name="Group 43">
            <a:extLst>
              <a:ext uri="{FF2B5EF4-FFF2-40B4-BE49-F238E27FC236}">
                <a16:creationId xmlns:a16="http://schemas.microsoft.com/office/drawing/2014/main" id="{B98EF8D1-BFCC-7AE2-DA40-080E063609AA}"/>
              </a:ext>
            </a:extLst>
          </p:cNvPr>
          <p:cNvGrpSpPr/>
          <p:nvPr/>
        </p:nvGrpSpPr>
        <p:grpSpPr>
          <a:xfrm>
            <a:off x="12129393" y="2118335"/>
            <a:ext cx="914400" cy="914400"/>
            <a:chOff x="12129393" y="2118335"/>
            <a:chExt cx="914400" cy="914400"/>
          </a:xfrm>
        </p:grpSpPr>
        <p:sp>
          <p:nvSpPr>
            <p:cNvPr id="29" name="Oval 28">
              <a:extLst>
                <a:ext uri="{FF2B5EF4-FFF2-40B4-BE49-F238E27FC236}">
                  <a16:creationId xmlns:a16="http://schemas.microsoft.com/office/drawing/2014/main" id="{D3E8DA08-E917-EBDA-ACB7-B09B5B01CC07}"/>
                </a:ext>
              </a:extLst>
            </p:cNvPr>
            <p:cNvSpPr/>
            <p:nvPr/>
          </p:nvSpPr>
          <p:spPr>
            <a:xfrm>
              <a:off x="12129393" y="2118335"/>
              <a:ext cx="914400" cy="914400"/>
            </a:xfrm>
            <a:prstGeom prst="ellipse">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pic>
          <p:nvPicPr>
            <p:cNvPr id="31" name="Graphic 30" descr="Crane outline">
              <a:extLst>
                <a:ext uri="{FF2B5EF4-FFF2-40B4-BE49-F238E27FC236}">
                  <a16:creationId xmlns:a16="http://schemas.microsoft.com/office/drawing/2014/main" id="{05EB6134-F678-67F0-12E7-A5C4423A134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2252837" y="2268738"/>
              <a:ext cx="667512" cy="667512"/>
            </a:xfrm>
            <a:prstGeom prst="rect">
              <a:avLst/>
            </a:prstGeom>
          </p:spPr>
        </p:pic>
      </p:grpSp>
      <p:grpSp>
        <p:nvGrpSpPr>
          <p:cNvPr id="46" name="Group 45">
            <a:extLst>
              <a:ext uri="{FF2B5EF4-FFF2-40B4-BE49-F238E27FC236}">
                <a16:creationId xmlns:a16="http://schemas.microsoft.com/office/drawing/2014/main" id="{CE37D840-D6A9-E53D-F56C-6D6BEB6FDB02}"/>
              </a:ext>
            </a:extLst>
          </p:cNvPr>
          <p:cNvGrpSpPr/>
          <p:nvPr/>
        </p:nvGrpSpPr>
        <p:grpSpPr>
          <a:xfrm>
            <a:off x="15519959" y="2087359"/>
            <a:ext cx="914400" cy="914400"/>
            <a:chOff x="15519959" y="2087359"/>
            <a:chExt cx="914400" cy="914400"/>
          </a:xfrm>
        </p:grpSpPr>
        <p:sp>
          <p:nvSpPr>
            <p:cNvPr id="32" name="Oval 31">
              <a:extLst>
                <a:ext uri="{FF2B5EF4-FFF2-40B4-BE49-F238E27FC236}">
                  <a16:creationId xmlns:a16="http://schemas.microsoft.com/office/drawing/2014/main" id="{F635E19E-7806-E5BA-BED3-F8176C422642}"/>
                </a:ext>
              </a:extLst>
            </p:cNvPr>
            <p:cNvSpPr/>
            <p:nvPr/>
          </p:nvSpPr>
          <p:spPr>
            <a:xfrm>
              <a:off x="15519959" y="2087359"/>
              <a:ext cx="914400" cy="914400"/>
            </a:xfrm>
            <a:prstGeom prst="ellipse">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pic>
          <p:nvPicPr>
            <p:cNvPr id="34" name="Graphic 33" descr="Questions outline">
              <a:extLst>
                <a:ext uri="{FF2B5EF4-FFF2-40B4-BE49-F238E27FC236}">
                  <a16:creationId xmlns:a16="http://schemas.microsoft.com/office/drawing/2014/main" id="{DCDC2901-88BF-2DCF-AAA2-5DA67DF4025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5643403" y="2237158"/>
              <a:ext cx="667512" cy="667512"/>
            </a:xfrm>
            <a:prstGeom prst="rect">
              <a:avLst/>
            </a:prstGeom>
          </p:spPr>
        </p:pic>
      </p:grpSp>
      <p:sp>
        <p:nvSpPr>
          <p:cNvPr id="35" name="TextBox 34">
            <a:extLst>
              <a:ext uri="{FF2B5EF4-FFF2-40B4-BE49-F238E27FC236}">
                <a16:creationId xmlns:a16="http://schemas.microsoft.com/office/drawing/2014/main" id="{F017833D-21C0-57F2-98A3-37FB8AF6A3CD}"/>
              </a:ext>
            </a:extLst>
          </p:cNvPr>
          <p:cNvSpPr txBox="1"/>
          <p:nvPr/>
        </p:nvSpPr>
        <p:spPr>
          <a:xfrm>
            <a:off x="1245488" y="3246244"/>
            <a:ext cx="2234758" cy="2954655"/>
          </a:xfrm>
          <a:prstGeom prst="rect">
            <a:avLst/>
          </a:prstGeom>
          <a:noFill/>
        </p:spPr>
        <p:txBody>
          <a:bodyPr wrap="square" lIns="0" tIns="0" rIns="0" bIns="0" rtlCol="0">
            <a:spAutoFit/>
          </a:bodyPr>
          <a:lstStyle/>
          <a:p>
            <a:pPr algn="ctr"/>
            <a:r>
              <a:rPr lang="en-US" sz="3200" dirty="0">
                <a:latin typeface="Arial" panose="020B0604020202020204" pitchFamily="34" charset="0"/>
                <a:ea typeface="Artifakt Element" panose="020B0503050000020004" pitchFamily="34" charset="0"/>
                <a:cs typeface="Arial" panose="020B0604020202020204" pitchFamily="34" charset="0"/>
              </a:rPr>
              <a:t>Review clash detection results &amp; resolve conflicts.</a:t>
            </a:r>
            <a:endParaRPr lang="en-US" sz="2600" dirty="0">
              <a:latin typeface="Arial" panose="020B0604020202020204" pitchFamily="34" charset="0"/>
              <a:ea typeface="Artifakt Element" panose="020B0503050000020004" pitchFamily="34" charset="0"/>
              <a:cs typeface="Arial" panose="020B0604020202020204" pitchFamily="34" charset="0"/>
            </a:endParaRPr>
          </a:p>
        </p:txBody>
      </p:sp>
      <p:sp>
        <p:nvSpPr>
          <p:cNvPr id="36" name="TextBox 35">
            <a:extLst>
              <a:ext uri="{FF2B5EF4-FFF2-40B4-BE49-F238E27FC236}">
                <a16:creationId xmlns:a16="http://schemas.microsoft.com/office/drawing/2014/main" id="{4414B809-6E19-9632-E303-780F989CAF64}"/>
              </a:ext>
            </a:extLst>
          </p:cNvPr>
          <p:cNvSpPr txBox="1"/>
          <p:nvPr/>
        </p:nvSpPr>
        <p:spPr>
          <a:xfrm>
            <a:off x="4636055" y="3243047"/>
            <a:ext cx="2234758" cy="3939540"/>
          </a:xfrm>
          <a:prstGeom prst="rect">
            <a:avLst/>
          </a:prstGeom>
          <a:noFill/>
        </p:spPr>
        <p:txBody>
          <a:bodyPr wrap="square" lIns="0" tIns="0" rIns="0" bIns="0" rtlCol="0">
            <a:spAutoFit/>
          </a:bodyPr>
          <a:lstStyle/>
          <a:p>
            <a:pPr algn="ctr"/>
            <a:r>
              <a:rPr lang="en-US" sz="3200" dirty="0">
                <a:latin typeface="Arial" panose="020B0604020202020204" pitchFamily="34" charset="0"/>
                <a:ea typeface="Artifakt Element" panose="020B0503050000020004" pitchFamily="34" charset="0"/>
                <a:cs typeface="Arial" panose="020B0604020202020204" pitchFamily="34" charset="0"/>
              </a:rPr>
              <a:t>Use filters &amp; views to analyze whether the design is practical and feasible.</a:t>
            </a:r>
            <a:endParaRPr lang="en-US" sz="2600" dirty="0">
              <a:latin typeface="Arial" panose="020B0604020202020204" pitchFamily="34" charset="0"/>
              <a:ea typeface="Artifakt Element" panose="020B0503050000020004" pitchFamily="34" charset="0"/>
              <a:cs typeface="Arial" panose="020B0604020202020204" pitchFamily="34" charset="0"/>
            </a:endParaRPr>
          </a:p>
        </p:txBody>
      </p:sp>
      <p:sp>
        <p:nvSpPr>
          <p:cNvPr id="37" name="TextBox 36">
            <a:extLst>
              <a:ext uri="{FF2B5EF4-FFF2-40B4-BE49-F238E27FC236}">
                <a16:creationId xmlns:a16="http://schemas.microsoft.com/office/drawing/2014/main" id="{D1F308A1-584C-2593-C20D-EFD30F1F505F}"/>
              </a:ext>
            </a:extLst>
          </p:cNvPr>
          <p:cNvSpPr txBox="1"/>
          <p:nvPr/>
        </p:nvSpPr>
        <p:spPr>
          <a:xfrm>
            <a:off x="8026622" y="3243047"/>
            <a:ext cx="2234758" cy="3447098"/>
          </a:xfrm>
          <a:prstGeom prst="rect">
            <a:avLst/>
          </a:prstGeom>
          <a:noFill/>
        </p:spPr>
        <p:txBody>
          <a:bodyPr wrap="square" lIns="0" tIns="0" rIns="0" bIns="0" rtlCol="0">
            <a:spAutoFit/>
          </a:bodyPr>
          <a:lstStyle/>
          <a:p>
            <a:pPr algn="ctr"/>
            <a:r>
              <a:rPr lang="en-US" sz="3200" dirty="0">
                <a:latin typeface="Arial" panose="020B0604020202020204" pitchFamily="34" charset="0"/>
                <a:ea typeface="Artifakt Element" panose="020B0503050000020004" pitchFamily="34" charset="0"/>
                <a:cs typeface="Arial" panose="020B0604020202020204" pitchFamily="34" charset="0"/>
              </a:rPr>
              <a:t>Review Issues logs to resolve issues or collaborate with designers.</a:t>
            </a:r>
            <a:endParaRPr lang="en-US" sz="2600" dirty="0">
              <a:latin typeface="Arial" panose="020B0604020202020204" pitchFamily="34" charset="0"/>
              <a:ea typeface="Artifakt Element" panose="020B0503050000020004" pitchFamily="34" charset="0"/>
              <a:cs typeface="Arial" panose="020B0604020202020204" pitchFamily="34" charset="0"/>
            </a:endParaRPr>
          </a:p>
        </p:txBody>
      </p:sp>
      <p:sp>
        <p:nvSpPr>
          <p:cNvPr id="38" name="TextBox 37">
            <a:extLst>
              <a:ext uri="{FF2B5EF4-FFF2-40B4-BE49-F238E27FC236}">
                <a16:creationId xmlns:a16="http://schemas.microsoft.com/office/drawing/2014/main" id="{62EC4C2B-BECA-866F-08E3-2E27319B3393}"/>
              </a:ext>
            </a:extLst>
          </p:cNvPr>
          <p:cNvSpPr txBox="1"/>
          <p:nvPr/>
        </p:nvSpPr>
        <p:spPr>
          <a:xfrm>
            <a:off x="11048221" y="3246243"/>
            <a:ext cx="3076744" cy="1477328"/>
          </a:xfrm>
          <a:prstGeom prst="rect">
            <a:avLst/>
          </a:prstGeom>
          <a:noFill/>
        </p:spPr>
        <p:txBody>
          <a:bodyPr wrap="square" lIns="0" tIns="0" rIns="0" bIns="0" rtlCol="0">
            <a:spAutoFit/>
          </a:bodyPr>
          <a:lstStyle/>
          <a:p>
            <a:pPr algn="ctr"/>
            <a:r>
              <a:rPr lang="en-US" sz="3200" dirty="0">
                <a:latin typeface="Arial" panose="020B0604020202020204" pitchFamily="34" charset="0"/>
                <a:ea typeface="Artifakt Element" panose="020B0503050000020004" pitchFamily="34" charset="0"/>
                <a:cs typeface="Arial" panose="020B0604020202020204" pitchFamily="34" charset="0"/>
              </a:rPr>
              <a:t>Ask key constructability questions.</a:t>
            </a:r>
            <a:endParaRPr lang="en-US" sz="2600" dirty="0">
              <a:latin typeface="Arial" panose="020B0604020202020204" pitchFamily="34" charset="0"/>
              <a:ea typeface="Artifakt Element" panose="020B0503050000020004" pitchFamily="34" charset="0"/>
              <a:cs typeface="Arial" panose="020B0604020202020204" pitchFamily="34" charset="0"/>
            </a:endParaRPr>
          </a:p>
        </p:txBody>
      </p:sp>
      <p:sp>
        <p:nvSpPr>
          <p:cNvPr id="40" name="TextBox 39">
            <a:extLst>
              <a:ext uri="{FF2B5EF4-FFF2-40B4-BE49-F238E27FC236}">
                <a16:creationId xmlns:a16="http://schemas.microsoft.com/office/drawing/2014/main" id="{4F5F4DA1-30FE-1727-E8B9-4F7809B5D3A6}"/>
              </a:ext>
            </a:extLst>
          </p:cNvPr>
          <p:cNvSpPr txBox="1"/>
          <p:nvPr/>
        </p:nvSpPr>
        <p:spPr>
          <a:xfrm>
            <a:off x="14726186" y="3243047"/>
            <a:ext cx="2501945" cy="3447098"/>
          </a:xfrm>
          <a:prstGeom prst="rect">
            <a:avLst/>
          </a:prstGeom>
          <a:noFill/>
        </p:spPr>
        <p:txBody>
          <a:bodyPr wrap="square" lIns="0" tIns="0" rIns="0" bIns="0" rtlCol="0">
            <a:spAutoFit/>
          </a:bodyPr>
          <a:lstStyle/>
          <a:p>
            <a:pPr algn="ctr"/>
            <a:r>
              <a:rPr lang="en-US" sz="3200" dirty="0">
                <a:latin typeface="Arial" panose="020B0604020202020204" pitchFamily="34" charset="0"/>
                <a:ea typeface="Artifakt Element" panose="020B0503050000020004" pitchFamily="34" charset="0"/>
                <a:cs typeface="Arial" panose="020B0604020202020204" pitchFamily="34" charset="0"/>
              </a:rPr>
              <a:t>Document a report &amp; meet with stakeholders to move forward with the project.</a:t>
            </a:r>
            <a:endParaRPr lang="en-US" sz="2600" dirty="0">
              <a:latin typeface="Arial" panose="020B0604020202020204" pitchFamily="34" charset="0"/>
              <a:ea typeface="Artifakt Element" panose="020B0503050000020004" pitchFamily="34" charset="0"/>
              <a:cs typeface="Arial" panose="020B0604020202020204" pitchFamily="34" charset="0"/>
            </a:endParaRPr>
          </a:p>
        </p:txBody>
      </p:sp>
    </p:spTree>
    <p:extLst>
      <p:ext uri="{BB962C8B-B14F-4D97-AF65-F5344CB8AC3E}">
        <p14:creationId xmlns:p14="http://schemas.microsoft.com/office/powerpoint/2010/main" val="18036952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childTnLst>
                          </p:cTn>
                        </p:par>
                        <p:par>
                          <p:cTn id="20" fill="hold">
                            <p:stCondLst>
                              <p:cond delay="3500"/>
                            </p:stCondLst>
                            <p:childTnLst>
                              <p:par>
                                <p:cTn id="21" presetID="10" presetClass="entr" presetSubtype="0" fill="hold" nodeType="afterEffect">
                                  <p:stCondLst>
                                    <p:cond delay="50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4500"/>
                            </p:stCondLst>
                            <p:childTnLst>
                              <p:par>
                                <p:cTn id="25" presetID="10" presetClass="entr" presetSubtype="0" fill="hold" nodeType="afterEffect">
                                  <p:stCondLst>
                                    <p:cond delay="50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up)">
                                      <p:cBhvr>
                                        <p:cTn id="37" dur="500"/>
                                        <p:tgtEl>
                                          <p:spTgt spid="3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up)">
                                      <p:cBhvr>
                                        <p:cTn id="42" dur="50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up)">
                                      <p:cBhvr>
                                        <p:cTn id="5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E980C-F91E-0D97-15DC-DEC9D46AECA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85FE1C4-CACA-0873-8BB3-F99CFCF0B628}"/>
              </a:ext>
            </a:extLst>
          </p:cNvPr>
          <p:cNvSpPr>
            <a:spLocks noGrp="1"/>
          </p:cNvSpPr>
          <p:nvPr>
            <p:ph type="title"/>
          </p:nvPr>
        </p:nvSpPr>
        <p:spPr>
          <a:xfrm>
            <a:off x="736980" y="731521"/>
            <a:ext cx="16814040" cy="797141"/>
          </a:xfrm>
        </p:spPr>
        <p:txBody>
          <a:bodyPr/>
          <a:lstStyle/>
          <a:p>
            <a:r>
              <a:rPr lang="en-US" dirty="0">
                <a:latin typeface="Arial" panose="020B0604020202020204" pitchFamily="34" charset="0"/>
                <a:ea typeface="Artifakt Element" panose="020B0503050000020004" pitchFamily="34" charset="0"/>
                <a:cs typeface="Arial" panose="020B0604020202020204" pitchFamily="34" charset="0"/>
              </a:rPr>
              <a:t>Contents of a bid package</a:t>
            </a:r>
          </a:p>
        </p:txBody>
      </p:sp>
      <p:sp>
        <p:nvSpPr>
          <p:cNvPr id="2" name="Footer Placeholder 5">
            <a:extLst>
              <a:ext uri="{FF2B5EF4-FFF2-40B4-BE49-F238E27FC236}">
                <a16:creationId xmlns:a16="http://schemas.microsoft.com/office/drawing/2014/main" id="{E3BD1E38-749B-743F-4670-8998B763EB22}"/>
              </a:ext>
            </a:extLst>
          </p:cNvPr>
          <p:cNvSpPr txBox="1">
            <a:spLocks/>
          </p:cNvSpPr>
          <p:nvPr/>
        </p:nvSpPr>
        <p:spPr>
          <a:xfrm>
            <a:off x="106725" y="9808019"/>
            <a:ext cx="14069630" cy="73025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8">
              <a:defRPr/>
            </a:pPr>
            <a:r>
              <a:rPr lang="en-US" sz="1200" dirty="0">
                <a:solidFill>
                  <a:srgbClr val="CCCCCC"/>
                </a:solidFill>
                <a:latin typeface="Artifakt Element" panose="020B0503050000020004" pitchFamily="34" charset="0"/>
                <a:ea typeface="Artifakt Element" panose="020B0503050000020004" pitchFamily="34" charset="0"/>
              </a:rPr>
              <a:t>Autodesk Confidential &amp; Proprietary Information - Please do not post, copy or distribute without authorization.</a:t>
            </a:r>
          </a:p>
        </p:txBody>
      </p:sp>
      <p:grpSp>
        <p:nvGrpSpPr>
          <p:cNvPr id="7" name="Group 6">
            <a:extLst>
              <a:ext uri="{FF2B5EF4-FFF2-40B4-BE49-F238E27FC236}">
                <a16:creationId xmlns:a16="http://schemas.microsoft.com/office/drawing/2014/main" id="{558FDF3D-7C2E-C78C-81B5-117B6E307220}"/>
              </a:ext>
            </a:extLst>
          </p:cNvPr>
          <p:cNvGrpSpPr/>
          <p:nvPr/>
        </p:nvGrpSpPr>
        <p:grpSpPr>
          <a:xfrm>
            <a:off x="1330587" y="2853262"/>
            <a:ext cx="4174435" cy="4094922"/>
            <a:chOff x="2349511" y="1923599"/>
            <a:chExt cx="3225915" cy="3324798"/>
          </a:xfrm>
        </p:grpSpPr>
        <p:sp>
          <p:nvSpPr>
            <p:cNvPr id="8" name="Freeform 381">
              <a:extLst>
                <a:ext uri="{FF2B5EF4-FFF2-40B4-BE49-F238E27FC236}">
                  <a16:creationId xmlns:a16="http://schemas.microsoft.com/office/drawing/2014/main" id="{10A9649E-EC8C-034D-F7E4-124DBFAD81BD}"/>
                </a:ext>
              </a:extLst>
            </p:cNvPr>
            <p:cNvSpPr/>
            <p:nvPr/>
          </p:nvSpPr>
          <p:spPr>
            <a:xfrm>
              <a:off x="2487062" y="3699536"/>
              <a:ext cx="2143032" cy="1064120"/>
            </a:xfrm>
            <a:custGeom>
              <a:avLst/>
              <a:gdLst>
                <a:gd name="connsiteX0" fmla="*/ 1071517 w 1071516"/>
                <a:gd name="connsiteY0" fmla="*/ 264876 h 532060"/>
                <a:gd name="connsiteX1" fmla="*/ 532869 w 1071516"/>
                <a:gd name="connsiteY1" fmla="*/ 0 h 532060"/>
                <a:gd name="connsiteX2" fmla="*/ 0 w 1071516"/>
                <a:gd name="connsiteY2" fmla="*/ 264299 h 532060"/>
                <a:gd name="connsiteX3" fmla="*/ 530557 w 1071516"/>
                <a:gd name="connsiteY3" fmla="*/ 532060 h 532060"/>
                <a:gd name="connsiteX4" fmla="*/ 1071517 w 1071516"/>
                <a:gd name="connsiteY4" fmla="*/ 264876 h 53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516" h="532060">
                  <a:moveTo>
                    <a:pt x="1071517" y="264876"/>
                  </a:moveTo>
                  <a:lnTo>
                    <a:pt x="532869" y="0"/>
                  </a:lnTo>
                  <a:lnTo>
                    <a:pt x="0" y="264299"/>
                  </a:lnTo>
                  <a:lnTo>
                    <a:pt x="530557" y="532060"/>
                  </a:lnTo>
                  <a:lnTo>
                    <a:pt x="1071517" y="264876"/>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 name="Freeform 382">
              <a:extLst>
                <a:ext uri="{FF2B5EF4-FFF2-40B4-BE49-F238E27FC236}">
                  <a16:creationId xmlns:a16="http://schemas.microsoft.com/office/drawing/2014/main" id="{F3F4F52B-C3DB-AE62-4449-69B5E25927AE}"/>
                </a:ext>
              </a:extLst>
            </p:cNvPr>
            <p:cNvSpPr/>
            <p:nvPr/>
          </p:nvSpPr>
          <p:spPr>
            <a:xfrm>
              <a:off x="2451228" y="3400612"/>
              <a:ext cx="2244752" cy="1105668"/>
            </a:xfrm>
            <a:custGeom>
              <a:avLst/>
              <a:gdLst>
                <a:gd name="connsiteX0" fmla="*/ 1122376 w 1122376"/>
                <a:gd name="connsiteY0" fmla="*/ 275263 h 552834"/>
                <a:gd name="connsiteX1" fmla="*/ 558876 w 1122376"/>
                <a:gd name="connsiteY1" fmla="*/ 0 h 552834"/>
                <a:gd name="connsiteX2" fmla="*/ 0 w 1122376"/>
                <a:gd name="connsiteY2" fmla="*/ 275263 h 552834"/>
                <a:gd name="connsiteX3" fmla="*/ 555987 w 1122376"/>
                <a:gd name="connsiteY3" fmla="*/ 552835 h 552834"/>
                <a:gd name="connsiteX4" fmla="*/ 1122376 w 1122376"/>
                <a:gd name="connsiteY4" fmla="*/ 275263 h 552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2376" h="552834">
                  <a:moveTo>
                    <a:pt x="1122376" y="275263"/>
                  </a:moveTo>
                  <a:lnTo>
                    <a:pt x="558876" y="0"/>
                  </a:lnTo>
                  <a:lnTo>
                    <a:pt x="0" y="275263"/>
                  </a:lnTo>
                  <a:lnTo>
                    <a:pt x="555987" y="552835"/>
                  </a:lnTo>
                  <a:lnTo>
                    <a:pt x="1122376" y="275263"/>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 name="Freeform 383">
              <a:extLst>
                <a:ext uri="{FF2B5EF4-FFF2-40B4-BE49-F238E27FC236}">
                  <a16:creationId xmlns:a16="http://schemas.microsoft.com/office/drawing/2014/main" id="{FD228620-F3E4-B62B-9255-E1EA8327F8A0}"/>
                </a:ext>
              </a:extLst>
            </p:cNvPr>
            <p:cNvSpPr/>
            <p:nvPr/>
          </p:nvSpPr>
          <p:spPr>
            <a:xfrm>
              <a:off x="2458164" y="2524619"/>
              <a:ext cx="1111972" cy="1982818"/>
            </a:xfrm>
            <a:custGeom>
              <a:avLst/>
              <a:gdLst>
                <a:gd name="connsiteX0" fmla="*/ 0 w 555986"/>
                <a:gd name="connsiteY0" fmla="*/ 0 h 991409"/>
                <a:gd name="connsiteX1" fmla="*/ 0 w 555986"/>
                <a:gd name="connsiteY1" fmla="*/ 716146 h 991409"/>
                <a:gd name="connsiteX2" fmla="*/ 555987 w 555986"/>
                <a:gd name="connsiteY2" fmla="*/ 991409 h 991409"/>
                <a:gd name="connsiteX3" fmla="*/ 555987 w 555986"/>
                <a:gd name="connsiteY3" fmla="*/ 275263 h 991409"/>
                <a:gd name="connsiteX4" fmla="*/ 0 w 555986"/>
                <a:gd name="connsiteY4" fmla="*/ 0 h 991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86" h="991409">
                  <a:moveTo>
                    <a:pt x="0" y="0"/>
                  </a:moveTo>
                  <a:lnTo>
                    <a:pt x="0" y="716146"/>
                  </a:lnTo>
                  <a:lnTo>
                    <a:pt x="555987" y="991409"/>
                  </a:lnTo>
                  <a:lnTo>
                    <a:pt x="555987" y="275263"/>
                  </a:lnTo>
                  <a:lnTo>
                    <a:pt x="0"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dirty="0">
                <a:latin typeface="Artifakt Element" panose="020B0503050000020004" pitchFamily="34" charset="0"/>
                <a:ea typeface="Artifakt Element" panose="020B0503050000020004" pitchFamily="34" charset="0"/>
              </a:endParaRPr>
            </a:p>
          </p:txBody>
        </p:sp>
        <p:sp>
          <p:nvSpPr>
            <p:cNvPr id="11" name="Freeform 384">
              <a:extLst>
                <a:ext uri="{FF2B5EF4-FFF2-40B4-BE49-F238E27FC236}">
                  <a16:creationId xmlns:a16="http://schemas.microsoft.com/office/drawing/2014/main" id="{D19B1090-4F82-EBFF-C50F-13305C522B00}"/>
                </a:ext>
              </a:extLst>
            </p:cNvPr>
            <p:cNvSpPr/>
            <p:nvPr/>
          </p:nvSpPr>
          <p:spPr>
            <a:xfrm>
              <a:off x="2447763" y="2508460"/>
              <a:ext cx="1131622" cy="2015132"/>
            </a:xfrm>
            <a:custGeom>
              <a:avLst/>
              <a:gdLst>
                <a:gd name="connsiteX0" fmla="*/ 565811 w 565811"/>
                <a:gd name="connsiteY0" fmla="*/ 1007567 h 1007566"/>
                <a:gd name="connsiteX1" fmla="*/ 0 w 565811"/>
                <a:gd name="connsiteY1" fmla="*/ 727687 h 1007566"/>
                <a:gd name="connsiteX2" fmla="*/ 0 w 565811"/>
                <a:gd name="connsiteY2" fmla="*/ 0 h 1007566"/>
                <a:gd name="connsiteX3" fmla="*/ 565811 w 565811"/>
                <a:gd name="connsiteY3" fmla="*/ 279880 h 1007566"/>
                <a:gd name="connsiteX4" fmla="*/ 565811 w 565811"/>
                <a:gd name="connsiteY4" fmla="*/ 1007567 h 1007566"/>
                <a:gd name="connsiteX5" fmla="*/ 9825 w 565811"/>
                <a:gd name="connsiteY5" fmla="*/ 721339 h 1007566"/>
                <a:gd name="connsiteX6" fmla="*/ 555408 w 565811"/>
                <a:gd name="connsiteY6" fmla="*/ 991409 h 1007566"/>
                <a:gd name="connsiteX7" fmla="*/ 555408 w 565811"/>
                <a:gd name="connsiteY7" fmla="*/ 286227 h 1007566"/>
                <a:gd name="connsiteX8" fmla="*/ 9825 w 565811"/>
                <a:gd name="connsiteY8" fmla="*/ 16158 h 1007566"/>
                <a:gd name="connsiteX9" fmla="*/ 9825 w 565811"/>
                <a:gd name="connsiteY9" fmla="*/ 721339 h 100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5811" h="1007566">
                  <a:moveTo>
                    <a:pt x="565811" y="1007567"/>
                  </a:moveTo>
                  <a:lnTo>
                    <a:pt x="0" y="727687"/>
                  </a:lnTo>
                  <a:lnTo>
                    <a:pt x="0" y="0"/>
                  </a:lnTo>
                  <a:lnTo>
                    <a:pt x="565811" y="279880"/>
                  </a:lnTo>
                  <a:lnTo>
                    <a:pt x="565811" y="1007567"/>
                  </a:lnTo>
                  <a:close/>
                  <a:moveTo>
                    <a:pt x="9825" y="721339"/>
                  </a:moveTo>
                  <a:lnTo>
                    <a:pt x="555408" y="991409"/>
                  </a:lnTo>
                  <a:lnTo>
                    <a:pt x="555408" y="286227"/>
                  </a:lnTo>
                  <a:lnTo>
                    <a:pt x="9825" y="16158"/>
                  </a:lnTo>
                  <a:lnTo>
                    <a:pt x="9825" y="721339"/>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 name="Freeform 385">
              <a:extLst>
                <a:ext uri="{FF2B5EF4-FFF2-40B4-BE49-F238E27FC236}">
                  <a16:creationId xmlns:a16="http://schemas.microsoft.com/office/drawing/2014/main" id="{AB805BB8-B2B2-E7E7-E473-BC1A9F8F3EC3}"/>
                </a:ext>
              </a:extLst>
            </p:cNvPr>
            <p:cNvSpPr/>
            <p:nvPr/>
          </p:nvSpPr>
          <p:spPr>
            <a:xfrm>
              <a:off x="3568982" y="2524619"/>
              <a:ext cx="1110816" cy="1982818"/>
            </a:xfrm>
            <a:custGeom>
              <a:avLst/>
              <a:gdLst>
                <a:gd name="connsiteX0" fmla="*/ 555408 w 555408"/>
                <a:gd name="connsiteY0" fmla="*/ 0 h 991409"/>
                <a:gd name="connsiteX1" fmla="*/ 0 w 555408"/>
                <a:gd name="connsiteY1" fmla="*/ 275263 h 991409"/>
                <a:gd name="connsiteX2" fmla="*/ 0 w 555408"/>
                <a:gd name="connsiteY2" fmla="*/ 991409 h 991409"/>
                <a:gd name="connsiteX3" fmla="*/ 555408 w 555408"/>
                <a:gd name="connsiteY3" fmla="*/ 716146 h 991409"/>
                <a:gd name="connsiteX4" fmla="*/ 555408 w 555408"/>
                <a:gd name="connsiteY4" fmla="*/ 0 h 991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408" h="991409">
                  <a:moveTo>
                    <a:pt x="555408" y="0"/>
                  </a:moveTo>
                  <a:lnTo>
                    <a:pt x="0" y="275263"/>
                  </a:lnTo>
                  <a:lnTo>
                    <a:pt x="0" y="991409"/>
                  </a:lnTo>
                  <a:lnTo>
                    <a:pt x="555408" y="716146"/>
                  </a:lnTo>
                  <a:lnTo>
                    <a:pt x="555408" y="0"/>
                  </a:lnTo>
                  <a:close/>
                </a:path>
              </a:pathLst>
            </a:custGeom>
            <a:solidFill>
              <a:srgbClr val="E3E5E5"/>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 name="Freeform 386">
              <a:extLst>
                <a:ext uri="{FF2B5EF4-FFF2-40B4-BE49-F238E27FC236}">
                  <a16:creationId xmlns:a16="http://schemas.microsoft.com/office/drawing/2014/main" id="{FCB5AF1D-2FAD-CB4B-FD25-89367C330EB7}"/>
                </a:ext>
              </a:extLst>
            </p:cNvPr>
            <p:cNvSpPr/>
            <p:nvPr/>
          </p:nvSpPr>
          <p:spPr>
            <a:xfrm>
              <a:off x="3558579" y="2508460"/>
              <a:ext cx="1130466" cy="2015132"/>
            </a:xfrm>
            <a:custGeom>
              <a:avLst/>
              <a:gdLst>
                <a:gd name="connsiteX0" fmla="*/ 0 w 565233"/>
                <a:gd name="connsiteY0" fmla="*/ 1007567 h 1007566"/>
                <a:gd name="connsiteX1" fmla="*/ 0 w 565233"/>
                <a:gd name="connsiteY1" fmla="*/ 279880 h 1007566"/>
                <a:gd name="connsiteX2" fmla="*/ 565234 w 565233"/>
                <a:gd name="connsiteY2" fmla="*/ 0 h 1007566"/>
                <a:gd name="connsiteX3" fmla="*/ 565234 w 565233"/>
                <a:gd name="connsiteY3" fmla="*/ 727687 h 1007566"/>
                <a:gd name="connsiteX4" fmla="*/ 562344 w 565233"/>
                <a:gd name="connsiteY4" fmla="*/ 729419 h 1007566"/>
                <a:gd name="connsiteX5" fmla="*/ 0 w 565233"/>
                <a:gd name="connsiteY5" fmla="*/ 1007567 h 1007566"/>
                <a:gd name="connsiteX6" fmla="*/ 10403 w 565233"/>
                <a:gd name="connsiteY6" fmla="*/ 286227 h 1007566"/>
                <a:gd name="connsiteX7" fmla="*/ 10403 w 565233"/>
                <a:gd name="connsiteY7" fmla="*/ 991409 h 1007566"/>
                <a:gd name="connsiteX8" fmla="*/ 555986 w 565233"/>
                <a:gd name="connsiteY8" fmla="*/ 721339 h 1007566"/>
                <a:gd name="connsiteX9" fmla="*/ 555986 w 565233"/>
                <a:gd name="connsiteY9" fmla="*/ 16158 h 1007566"/>
                <a:gd name="connsiteX10" fmla="*/ 10403 w 565233"/>
                <a:gd name="connsiteY10" fmla="*/ 286227 h 100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5233" h="1007566">
                  <a:moveTo>
                    <a:pt x="0" y="1007567"/>
                  </a:moveTo>
                  <a:lnTo>
                    <a:pt x="0" y="279880"/>
                  </a:lnTo>
                  <a:lnTo>
                    <a:pt x="565234" y="0"/>
                  </a:lnTo>
                  <a:lnTo>
                    <a:pt x="565234" y="727687"/>
                  </a:lnTo>
                  <a:lnTo>
                    <a:pt x="562344" y="729419"/>
                  </a:lnTo>
                  <a:lnTo>
                    <a:pt x="0" y="1007567"/>
                  </a:lnTo>
                  <a:close/>
                  <a:moveTo>
                    <a:pt x="10403" y="286227"/>
                  </a:moveTo>
                  <a:lnTo>
                    <a:pt x="10403" y="991409"/>
                  </a:lnTo>
                  <a:lnTo>
                    <a:pt x="555986" y="721339"/>
                  </a:lnTo>
                  <a:lnTo>
                    <a:pt x="555986" y="16158"/>
                  </a:lnTo>
                  <a:lnTo>
                    <a:pt x="10403" y="286227"/>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 name="Freeform 387">
              <a:extLst>
                <a:ext uri="{FF2B5EF4-FFF2-40B4-BE49-F238E27FC236}">
                  <a16:creationId xmlns:a16="http://schemas.microsoft.com/office/drawing/2014/main" id="{14EF9DC3-0E88-9AFF-4E9B-38F47AA49299}"/>
                </a:ext>
              </a:extLst>
            </p:cNvPr>
            <p:cNvSpPr/>
            <p:nvPr/>
          </p:nvSpPr>
          <p:spPr>
            <a:xfrm>
              <a:off x="2358756" y="1967169"/>
              <a:ext cx="2419292" cy="1199154"/>
            </a:xfrm>
            <a:custGeom>
              <a:avLst/>
              <a:gdLst>
                <a:gd name="connsiteX0" fmla="*/ 605112 w 1209646"/>
                <a:gd name="connsiteY0" fmla="*/ 599577 h 599577"/>
                <a:gd name="connsiteX1" fmla="*/ 302267 w 1209646"/>
                <a:gd name="connsiteY1" fmla="*/ 449539 h 599577"/>
                <a:gd name="connsiteX2" fmla="*/ 0 w 1209646"/>
                <a:gd name="connsiteY2" fmla="*/ 299500 h 599577"/>
                <a:gd name="connsiteX3" fmla="*/ 0 w 1209646"/>
                <a:gd name="connsiteY3" fmla="*/ 283342 h 599577"/>
                <a:gd name="connsiteX4" fmla="*/ 605112 w 1209646"/>
                <a:gd name="connsiteY4" fmla="*/ 0 h 599577"/>
                <a:gd name="connsiteX5" fmla="*/ 907379 w 1209646"/>
                <a:gd name="connsiteY5" fmla="*/ 150039 h 599577"/>
                <a:gd name="connsiteX6" fmla="*/ 1209646 w 1209646"/>
                <a:gd name="connsiteY6" fmla="*/ 283342 h 599577"/>
                <a:gd name="connsiteX7" fmla="*/ 1209646 w 1209646"/>
                <a:gd name="connsiteY7" fmla="*/ 300077 h 599577"/>
                <a:gd name="connsiteX8" fmla="*/ 605112 w 1209646"/>
                <a:gd name="connsiteY8" fmla="*/ 599577 h 59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9646" h="599577">
                  <a:moveTo>
                    <a:pt x="605112" y="599577"/>
                  </a:moveTo>
                  <a:lnTo>
                    <a:pt x="302267" y="449539"/>
                  </a:lnTo>
                  <a:lnTo>
                    <a:pt x="0" y="299500"/>
                  </a:lnTo>
                  <a:lnTo>
                    <a:pt x="0" y="283342"/>
                  </a:lnTo>
                  <a:lnTo>
                    <a:pt x="605112" y="0"/>
                  </a:lnTo>
                  <a:lnTo>
                    <a:pt x="907379" y="150039"/>
                  </a:lnTo>
                  <a:lnTo>
                    <a:pt x="1209646" y="283342"/>
                  </a:lnTo>
                  <a:lnTo>
                    <a:pt x="1209646" y="300077"/>
                  </a:lnTo>
                  <a:lnTo>
                    <a:pt x="605112" y="599577"/>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 name="Freeform 388">
              <a:extLst>
                <a:ext uri="{FF2B5EF4-FFF2-40B4-BE49-F238E27FC236}">
                  <a16:creationId xmlns:a16="http://schemas.microsoft.com/office/drawing/2014/main" id="{FE4BC7C6-DC84-F156-55AC-A97A7D04FFB9}"/>
                </a:ext>
              </a:extLst>
            </p:cNvPr>
            <p:cNvSpPr/>
            <p:nvPr/>
          </p:nvSpPr>
          <p:spPr>
            <a:xfrm>
              <a:off x="2349511" y="1958222"/>
              <a:ext cx="2438942" cy="1217332"/>
            </a:xfrm>
            <a:custGeom>
              <a:avLst/>
              <a:gdLst>
                <a:gd name="connsiteX0" fmla="*/ 609736 w 1219471"/>
                <a:gd name="connsiteY0" fmla="*/ 608666 h 608666"/>
                <a:gd name="connsiteX1" fmla="*/ 608002 w 1219471"/>
                <a:gd name="connsiteY1" fmla="*/ 608089 h 608666"/>
                <a:gd name="connsiteX2" fmla="*/ 2890 w 1219471"/>
                <a:gd name="connsiteY2" fmla="*/ 308589 h 608666"/>
                <a:gd name="connsiteX3" fmla="*/ 0 w 1219471"/>
                <a:gd name="connsiteY3" fmla="*/ 303973 h 608666"/>
                <a:gd name="connsiteX4" fmla="*/ 0 w 1219471"/>
                <a:gd name="connsiteY4" fmla="*/ 287814 h 608666"/>
                <a:gd name="connsiteX5" fmla="*/ 2890 w 1219471"/>
                <a:gd name="connsiteY5" fmla="*/ 283198 h 608666"/>
                <a:gd name="connsiteX6" fmla="*/ 608002 w 1219471"/>
                <a:gd name="connsiteY6" fmla="*/ 433 h 608666"/>
                <a:gd name="connsiteX7" fmla="*/ 612626 w 1219471"/>
                <a:gd name="connsiteY7" fmla="*/ 433 h 608666"/>
                <a:gd name="connsiteX8" fmla="*/ 914314 w 1219471"/>
                <a:gd name="connsiteY8" fmla="*/ 149894 h 608666"/>
                <a:gd name="connsiteX9" fmla="*/ 1216582 w 1219471"/>
                <a:gd name="connsiteY9" fmla="*/ 282621 h 608666"/>
                <a:gd name="connsiteX10" fmla="*/ 1219472 w 1219471"/>
                <a:gd name="connsiteY10" fmla="*/ 287237 h 608666"/>
                <a:gd name="connsiteX11" fmla="*/ 1219472 w 1219471"/>
                <a:gd name="connsiteY11" fmla="*/ 303973 h 608666"/>
                <a:gd name="connsiteX12" fmla="*/ 1216582 w 1219471"/>
                <a:gd name="connsiteY12" fmla="*/ 308589 h 608666"/>
                <a:gd name="connsiteX13" fmla="*/ 611470 w 1219471"/>
                <a:gd name="connsiteY13" fmla="*/ 608089 h 608666"/>
                <a:gd name="connsiteX14" fmla="*/ 609736 w 1219471"/>
                <a:gd name="connsiteY14" fmla="*/ 608666 h 608666"/>
                <a:gd name="connsiteX15" fmla="*/ 9825 w 1219471"/>
                <a:gd name="connsiteY15" fmla="*/ 301087 h 608666"/>
                <a:gd name="connsiteX16" fmla="*/ 609736 w 1219471"/>
                <a:gd name="connsiteY16" fmla="*/ 598279 h 608666"/>
                <a:gd name="connsiteX17" fmla="*/ 1209646 w 1219471"/>
                <a:gd name="connsiteY17" fmla="*/ 301087 h 608666"/>
                <a:gd name="connsiteX18" fmla="*/ 1209646 w 1219471"/>
                <a:gd name="connsiteY18" fmla="*/ 290700 h 608666"/>
                <a:gd name="connsiteX19" fmla="*/ 910269 w 1219471"/>
                <a:gd name="connsiteY19" fmla="*/ 159127 h 608666"/>
                <a:gd name="connsiteX20" fmla="*/ 610314 w 1219471"/>
                <a:gd name="connsiteY20" fmla="*/ 10243 h 608666"/>
                <a:gd name="connsiteX21" fmla="*/ 10403 w 1219471"/>
                <a:gd name="connsiteY21" fmla="*/ 290700 h 608666"/>
                <a:gd name="connsiteX22" fmla="*/ 9825 w 1219471"/>
                <a:gd name="connsiteY22" fmla="*/ 301087 h 60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471" h="608666">
                  <a:moveTo>
                    <a:pt x="609736" y="608666"/>
                  </a:moveTo>
                  <a:cubicBezTo>
                    <a:pt x="608580" y="608666"/>
                    <a:pt x="608002" y="608666"/>
                    <a:pt x="608002" y="608089"/>
                  </a:cubicBezTo>
                  <a:lnTo>
                    <a:pt x="2890" y="308589"/>
                  </a:lnTo>
                  <a:cubicBezTo>
                    <a:pt x="1156" y="307435"/>
                    <a:pt x="0" y="306281"/>
                    <a:pt x="0" y="303973"/>
                  </a:cubicBezTo>
                  <a:lnTo>
                    <a:pt x="0" y="287814"/>
                  </a:lnTo>
                  <a:cubicBezTo>
                    <a:pt x="0" y="286083"/>
                    <a:pt x="1156" y="284352"/>
                    <a:pt x="2890" y="283198"/>
                  </a:cubicBezTo>
                  <a:lnTo>
                    <a:pt x="608002" y="433"/>
                  </a:lnTo>
                  <a:cubicBezTo>
                    <a:pt x="609736" y="-144"/>
                    <a:pt x="610891" y="-144"/>
                    <a:pt x="612626" y="433"/>
                  </a:cubicBezTo>
                  <a:lnTo>
                    <a:pt x="914314" y="149894"/>
                  </a:lnTo>
                  <a:lnTo>
                    <a:pt x="1216582" y="282621"/>
                  </a:lnTo>
                  <a:cubicBezTo>
                    <a:pt x="1218894" y="283775"/>
                    <a:pt x="1219472" y="284929"/>
                    <a:pt x="1219472" y="287237"/>
                  </a:cubicBezTo>
                  <a:lnTo>
                    <a:pt x="1219472" y="303973"/>
                  </a:lnTo>
                  <a:cubicBezTo>
                    <a:pt x="1219472" y="305704"/>
                    <a:pt x="1218315" y="307435"/>
                    <a:pt x="1216582" y="308589"/>
                  </a:cubicBezTo>
                  <a:lnTo>
                    <a:pt x="611470" y="608089"/>
                  </a:lnTo>
                  <a:cubicBezTo>
                    <a:pt x="611470" y="608089"/>
                    <a:pt x="610314" y="608666"/>
                    <a:pt x="609736" y="608666"/>
                  </a:cubicBezTo>
                  <a:close/>
                  <a:moveTo>
                    <a:pt x="9825" y="301087"/>
                  </a:moveTo>
                  <a:lnTo>
                    <a:pt x="609736" y="598279"/>
                  </a:lnTo>
                  <a:lnTo>
                    <a:pt x="1209646" y="301087"/>
                  </a:lnTo>
                  <a:lnTo>
                    <a:pt x="1209646" y="290700"/>
                  </a:lnTo>
                  <a:lnTo>
                    <a:pt x="910269" y="159127"/>
                  </a:lnTo>
                  <a:lnTo>
                    <a:pt x="610314" y="10243"/>
                  </a:lnTo>
                  <a:lnTo>
                    <a:pt x="10403" y="290700"/>
                  </a:lnTo>
                  <a:lnTo>
                    <a:pt x="9825" y="301087"/>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6" name="Freeform 389">
              <a:extLst>
                <a:ext uri="{FF2B5EF4-FFF2-40B4-BE49-F238E27FC236}">
                  <a16:creationId xmlns:a16="http://schemas.microsoft.com/office/drawing/2014/main" id="{E5297A86-108C-16E5-5220-DC16F9D82EE7}"/>
                </a:ext>
              </a:extLst>
            </p:cNvPr>
            <p:cNvSpPr/>
            <p:nvPr/>
          </p:nvSpPr>
          <p:spPr>
            <a:xfrm>
              <a:off x="2358756" y="1933696"/>
              <a:ext cx="2419292" cy="1198000"/>
            </a:xfrm>
            <a:custGeom>
              <a:avLst/>
              <a:gdLst>
                <a:gd name="connsiteX0" fmla="*/ 605112 w 1209646"/>
                <a:gd name="connsiteY0" fmla="*/ 599000 h 599000"/>
                <a:gd name="connsiteX1" fmla="*/ 302267 w 1209646"/>
                <a:gd name="connsiteY1" fmla="*/ 449539 h 599000"/>
                <a:gd name="connsiteX2" fmla="*/ 0 w 1209646"/>
                <a:gd name="connsiteY2" fmla="*/ 299500 h 599000"/>
                <a:gd name="connsiteX3" fmla="*/ 605112 w 1209646"/>
                <a:gd name="connsiteY3" fmla="*/ 0 h 599000"/>
                <a:gd name="connsiteX4" fmla="*/ 907379 w 1209646"/>
                <a:gd name="connsiteY4" fmla="*/ 150039 h 599000"/>
                <a:gd name="connsiteX5" fmla="*/ 1209646 w 1209646"/>
                <a:gd name="connsiteY5" fmla="*/ 300077 h 599000"/>
                <a:gd name="connsiteX6" fmla="*/ 605112 w 1209646"/>
                <a:gd name="connsiteY6" fmla="*/ 599000 h 5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9646" h="599000">
                  <a:moveTo>
                    <a:pt x="605112" y="599000"/>
                  </a:moveTo>
                  <a:lnTo>
                    <a:pt x="302267" y="449539"/>
                  </a:lnTo>
                  <a:lnTo>
                    <a:pt x="0" y="299500"/>
                  </a:lnTo>
                  <a:lnTo>
                    <a:pt x="605112" y="0"/>
                  </a:lnTo>
                  <a:lnTo>
                    <a:pt x="907379" y="150039"/>
                  </a:lnTo>
                  <a:lnTo>
                    <a:pt x="1209646" y="300077"/>
                  </a:lnTo>
                  <a:lnTo>
                    <a:pt x="605112" y="59900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7" name="Freeform 390">
              <a:extLst>
                <a:ext uri="{FF2B5EF4-FFF2-40B4-BE49-F238E27FC236}">
                  <a16:creationId xmlns:a16="http://schemas.microsoft.com/office/drawing/2014/main" id="{D9C2C617-4F80-DB92-2FDA-C676BF3C44B2}"/>
                </a:ext>
              </a:extLst>
            </p:cNvPr>
            <p:cNvSpPr/>
            <p:nvPr/>
          </p:nvSpPr>
          <p:spPr>
            <a:xfrm>
              <a:off x="2349511" y="1923599"/>
              <a:ext cx="2441254" cy="1218486"/>
            </a:xfrm>
            <a:custGeom>
              <a:avLst/>
              <a:gdLst>
                <a:gd name="connsiteX0" fmla="*/ 609736 w 1220627"/>
                <a:gd name="connsiteY0" fmla="*/ 609243 h 609243"/>
                <a:gd name="connsiteX1" fmla="*/ 608002 w 1220627"/>
                <a:gd name="connsiteY1" fmla="*/ 608666 h 609243"/>
                <a:gd name="connsiteX2" fmla="*/ 2890 w 1220627"/>
                <a:gd name="connsiteY2" fmla="*/ 309166 h 609243"/>
                <a:gd name="connsiteX3" fmla="*/ 0 w 1220627"/>
                <a:gd name="connsiteY3" fmla="*/ 304550 h 609243"/>
                <a:gd name="connsiteX4" fmla="*/ 2890 w 1220627"/>
                <a:gd name="connsiteY4" fmla="*/ 299933 h 609243"/>
                <a:gd name="connsiteX5" fmla="*/ 608002 w 1220627"/>
                <a:gd name="connsiteY5" fmla="*/ 433 h 609243"/>
                <a:gd name="connsiteX6" fmla="*/ 612626 w 1220627"/>
                <a:gd name="connsiteY6" fmla="*/ 433 h 609243"/>
                <a:gd name="connsiteX7" fmla="*/ 1217737 w 1220627"/>
                <a:gd name="connsiteY7" fmla="*/ 299933 h 609243"/>
                <a:gd name="connsiteX8" fmla="*/ 1220627 w 1220627"/>
                <a:gd name="connsiteY8" fmla="*/ 304550 h 609243"/>
                <a:gd name="connsiteX9" fmla="*/ 1217737 w 1220627"/>
                <a:gd name="connsiteY9" fmla="*/ 309166 h 609243"/>
                <a:gd name="connsiteX10" fmla="*/ 612626 w 1220627"/>
                <a:gd name="connsiteY10" fmla="*/ 608666 h 609243"/>
                <a:gd name="connsiteX11" fmla="*/ 609736 w 1220627"/>
                <a:gd name="connsiteY11" fmla="*/ 609243 h 609243"/>
                <a:gd name="connsiteX12" fmla="*/ 15604 w 1220627"/>
                <a:gd name="connsiteY12" fmla="*/ 305127 h 609243"/>
                <a:gd name="connsiteX13" fmla="*/ 609158 w 1220627"/>
                <a:gd name="connsiteY13" fmla="*/ 599433 h 609243"/>
                <a:gd name="connsiteX14" fmla="*/ 1202711 w 1220627"/>
                <a:gd name="connsiteY14" fmla="*/ 305127 h 609243"/>
                <a:gd name="connsiteX15" fmla="*/ 609158 w 1220627"/>
                <a:gd name="connsiteY15" fmla="*/ 10820 h 609243"/>
                <a:gd name="connsiteX16" fmla="*/ 15604 w 1220627"/>
                <a:gd name="connsiteY16" fmla="*/ 305127 h 609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20627" h="609243">
                  <a:moveTo>
                    <a:pt x="609736" y="609243"/>
                  </a:moveTo>
                  <a:cubicBezTo>
                    <a:pt x="608580" y="609243"/>
                    <a:pt x="608002" y="609243"/>
                    <a:pt x="608002" y="608666"/>
                  </a:cubicBezTo>
                  <a:lnTo>
                    <a:pt x="2890" y="309166"/>
                  </a:lnTo>
                  <a:cubicBezTo>
                    <a:pt x="1156" y="308012"/>
                    <a:pt x="0" y="306858"/>
                    <a:pt x="0" y="304550"/>
                  </a:cubicBezTo>
                  <a:cubicBezTo>
                    <a:pt x="0" y="302241"/>
                    <a:pt x="1156" y="301087"/>
                    <a:pt x="2890" y="299933"/>
                  </a:cubicBezTo>
                  <a:lnTo>
                    <a:pt x="608002" y="433"/>
                  </a:lnTo>
                  <a:cubicBezTo>
                    <a:pt x="609736" y="-144"/>
                    <a:pt x="610891" y="-144"/>
                    <a:pt x="612626" y="433"/>
                  </a:cubicBezTo>
                  <a:lnTo>
                    <a:pt x="1217737" y="299933"/>
                  </a:lnTo>
                  <a:cubicBezTo>
                    <a:pt x="1219472" y="301087"/>
                    <a:pt x="1220627" y="302241"/>
                    <a:pt x="1220627" y="304550"/>
                  </a:cubicBezTo>
                  <a:cubicBezTo>
                    <a:pt x="1220627" y="306858"/>
                    <a:pt x="1219472" y="308012"/>
                    <a:pt x="1217737" y="309166"/>
                  </a:cubicBezTo>
                  <a:lnTo>
                    <a:pt x="612626" y="608666"/>
                  </a:lnTo>
                  <a:cubicBezTo>
                    <a:pt x="611470" y="609243"/>
                    <a:pt x="610314" y="609243"/>
                    <a:pt x="609736" y="609243"/>
                  </a:cubicBezTo>
                  <a:close/>
                  <a:moveTo>
                    <a:pt x="15604" y="305127"/>
                  </a:moveTo>
                  <a:lnTo>
                    <a:pt x="609158" y="599433"/>
                  </a:lnTo>
                  <a:lnTo>
                    <a:pt x="1202711" y="305127"/>
                  </a:lnTo>
                  <a:lnTo>
                    <a:pt x="609158" y="10820"/>
                  </a:lnTo>
                  <a:lnTo>
                    <a:pt x="15604" y="305127"/>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8" name="Freeform 391">
              <a:extLst>
                <a:ext uri="{FF2B5EF4-FFF2-40B4-BE49-F238E27FC236}">
                  <a16:creationId xmlns:a16="http://schemas.microsoft.com/office/drawing/2014/main" id="{2492FB11-E1DB-D2C9-C732-4824735E2100}"/>
                </a:ext>
              </a:extLst>
            </p:cNvPr>
            <p:cNvSpPr/>
            <p:nvPr/>
          </p:nvSpPr>
          <p:spPr>
            <a:xfrm>
              <a:off x="2460477" y="1982171"/>
              <a:ext cx="2218166" cy="1099898"/>
            </a:xfrm>
            <a:custGeom>
              <a:avLst/>
              <a:gdLst>
                <a:gd name="connsiteX0" fmla="*/ 554253 w 1109083"/>
                <a:gd name="connsiteY0" fmla="*/ 549949 h 549949"/>
                <a:gd name="connsiteX1" fmla="*/ 276838 w 1109083"/>
                <a:gd name="connsiteY1" fmla="*/ 412029 h 549949"/>
                <a:gd name="connsiteX2" fmla="*/ 0 w 1109083"/>
                <a:gd name="connsiteY2" fmla="*/ 274686 h 549949"/>
                <a:gd name="connsiteX3" fmla="*/ 554831 w 1109083"/>
                <a:gd name="connsiteY3" fmla="*/ 0 h 549949"/>
                <a:gd name="connsiteX4" fmla="*/ 831668 w 1109083"/>
                <a:gd name="connsiteY4" fmla="*/ 137343 h 549949"/>
                <a:gd name="connsiteX5" fmla="*/ 1109084 w 1109083"/>
                <a:gd name="connsiteY5" fmla="*/ 274686 h 549949"/>
                <a:gd name="connsiteX6" fmla="*/ 554253 w 1109083"/>
                <a:gd name="connsiteY6" fmla="*/ 549949 h 549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9083" h="549949">
                  <a:moveTo>
                    <a:pt x="554253" y="549949"/>
                  </a:moveTo>
                  <a:lnTo>
                    <a:pt x="276838" y="412029"/>
                  </a:lnTo>
                  <a:lnTo>
                    <a:pt x="0" y="274686"/>
                  </a:lnTo>
                  <a:lnTo>
                    <a:pt x="554831" y="0"/>
                  </a:lnTo>
                  <a:lnTo>
                    <a:pt x="831668" y="137343"/>
                  </a:lnTo>
                  <a:lnTo>
                    <a:pt x="1109084" y="274686"/>
                  </a:lnTo>
                  <a:lnTo>
                    <a:pt x="554253" y="549949"/>
                  </a:lnTo>
                  <a:close/>
                </a:path>
              </a:pathLst>
            </a:custGeom>
            <a:solidFill>
              <a:srgbClr val="E3E5E5"/>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9" name="Freeform 392">
              <a:extLst>
                <a:ext uri="{FF2B5EF4-FFF2-40B4-BE49-F238E27FC236}">
                  <a16:creationId xmlns:a16="http://schemas.microsoft.com/office/drawing/2014/main" id="{EFDD10CA-3AF0-5C91-7F98-3A3B0C58AFF8}"/>
                </a:ext>
              </a:extLst>
            </p:cNvPr>
            <p:cNvSpPr/>
            <p:nvPr/>
          </p:nvSpPr>
          <p:spPr>
            <a:xfrm>
              <a:off x="2437359" y="1972939"/>
              <a:ext cx="2263246" cy="1119518"/>
            </a:xfrm>
            <a:custGeom>
              <a:avLst/>
              <a:gdLst>
                <a:gd name="connsiteX0" fmla="*/ 565812 w 1131623"/>
                <a:gd name="connsiteY0" fmla="*/ 559759 h 559759"/>
                <a:gd name="connsiteX1" fmla="*/ 0 w 1131623"/>
                <a:gd name="connsiteY1" fmla="*/ 279880 h 559759"/>
                <a:gd name="connsiteX2" fmla="*/ 565812 w 1131623"/>
                <a:gd name="connsiteY2" fmla="*/ 0 h 559759"/>
                <a:gd name="connsiteX3" fmla="*/ 1131624 w 1131623"/>
                <a:gd name="connsiteY3" fmla="*/ 279880 h 559759"/>
                <a:gd name="connsiteX4" fmla="*/ 565812 w 1131623"/>
                <a:gd name="connsiteY4" fmla="*/ 559759 h 559759"/>
                <a:gd name="connsiteX5" fmla="*/ 21962 w 1131623"/>
                <a:gd name="connsiteY5" fmla="*/ 279303 h 559759"/>
                <a:gd name="connsiteX6" fmla="*/ 565234 w 1131623"/>
                <a:gd name="connsiteY6" fmla="*/ 548218 h 559759"/>
                <a:gd name="connsiteX7" fmla="*/ 1108506 w 1131623"/>
                <a:gd name="connsiteY7" fmla="*/ 279303 h 559759"/>
                <a:gd name="connsiteX8" fmla="*/ 565234 w 1131623"/>
                <a:gd name="connsiteY8" fmla="*/ 10387 h 559759"/>
                <a:gd name="connsiteX9" fmla="*/ 21962 w 1131623"/>
                <a:gd name="connsiteY9" fmla="*/ 279303 h 559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1623" h="559759">
                  <a:moveTo>
                    <a:pt x="565812" y="559759"/>
                  </a:moveTo>
                  <a:lnTo>
                    <a:pt x="0" y="279880"/>
                  </a:lnTo>
                  <a:lnTo>
                    <a:pt x="565812" y="0"/>
                  </a:lnTo>
                  <a:lnTo>
                    <a:pt x="1131624" y="279880"/>
                  </a:lnTo>
                  <a:lnTo>
                    <a:pt x="565812" y="559759"/>
                  </a:lnTo>
                  <a:close/>
                  <a:moveTo>
                    <a:pt x="21962" y="279303"/>
                  </a:moveTo>
                  <a:lnTo>
                    <a:pt x="565234" y="548218"/>
                  </a:lnTo>
                  <a:lnTo>
                    <a:pt x="1108506" y="279303"/>
                  </a:lnTo>
                  <a:lnTo>
                    <a:pt x="565234" y="10387"/>
                  </a:lnTo>
                  <a:lnTo>
                    <a:pt x="21962" y="279303"/>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0" name="Freeform 393">
              <a:extLst>
                <a:ext uri="{FF2B5EF4-FFF2-40B4-BE49-F238E27FC236}">
                  <a16:creationId xmlns:a16="http://schemas.microsoft.com/office/drawing/2014/main" id="{6DA318D3-E346-817F-57FE-5394C5A35435}"/>
                </a:ext>
              </a:extLst>
            </p:cNvPr>
            <p:cNvSpPr/>
            <p:nvPr/>
          </p:nvSpPr>
          <p:spPr>
            <a:xfrm>
              <a:off x="2566818" y="2089507"/>
              <a:ext cx="2004324" cy="992562"/>
            </a:xfrm>
            <a:custGeom>
              <a:avLst/>
              <a:gdLst>
                <a:gd name="connsiteX0" fmla="*/ 501082 w 1002162"/>
                <a:gd name="connsiteY0" fmla="*/ 496282 h 496281"/>
                <a:gd name="connsiteX1" fmla="*/ 250252 w 1002162"/>
                <a:gd name="connsiteY1" fmla="*/ 372211 h 496281"/>
                <a:gd name="connsiteX2" fmla="*/ 0 w 1002162"/>
                <a:gd name="connsiteY2" fmla="*/ 248141 h 496281"/>
                <a:gd name="connsiteX3" fmla="*/ 501659 w 1002162"/>
                <a:gd name="connsiteY3" fmla="*/ 0 h 496281"/>
                <a:gd name="connsiteX4" fmla="*/ 751911 w 1002162"/>
                <a:gd name="connsiteY4" fmla="*/ 124070 h 496281"/>
                <a:gd name="connsiteX5" fmla="*/ 1002163 w 1002162"/>
                <a:gd name="connsiteY5" fmla="*/ 247564 h 496281"/>
                <a:gd name="connsiteX6" fmla="*/ 501082 w 1002162"/>
                <a:gd name="connsiteY6" fmla="*/ 496282 h 496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2162" h="496281">
                  <a:moveTo>
                    <a:pt x="501082" y="496282"/>
                  </a:moveTo>
                  <a:lnTo>
                    <a:pt x="250252" y="372211"/>
                  </a:lnTo>
                  <a:lnTo>
                    <a:pt x="0" y="248141"/>
                  </a:lnTo>
                  <a:lnTo>
                    <a:pt x="501659" y="0"/>
                  </a:lnTo>
                  <a:lnTo>
                    <a:pt x="751911" y="124070"/>
                  </a:lnTo>
                  <a:lnTo>
                    <a:pt x="1002163" y="247564"/>
                  </a:lnTo>
                  <a:lnTo>
                    <a:pt x="501082" y="496282"/>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1" name="Freeform 394">
              <a:extLst>
                <a:ext uri="{FF2B5EF4-FFF2-40B4-BE49-F238E27FC236}">
                  <a16:creationId xmlns:a16="http://schemas.microsoft.com/office/drawing/2014/main" id="{083FF421-215A-2C66-7B30-3E7AC7DBA54E}"/>
                </a:ext>
              </a:extLst>
            </p:cNvPr>
            <p:cNvSpPr/>
            <p:nvPr/>
          </p:nvSpPr>
          <p:spPr>
            <a:xfrm>
              <a:off x="2543700" y="2079120"/>
              <a:ext cx="2050560" cy="1013336"/>
            </a:xfrm>
            <a:custGeom>
              <a:avLst/>
              <a:gdLst>
                <a:gd name="connsiteX0" fmla="*/ 512640 w 1025280"/>
                <a:gd name="connsiteY0" fmla="*/ 506669 h 506668"/>
                <a:gd name="connsiteX1" fmla="*/ 0 w 1025280"/>
                <a:gd name="connsiteY1" fmla="*/ 253334 h 506668"/>
                <a:gd name="connsiteX2" fmla="*/ 512640 w 1025280"/>
                <a:gd name="connsiteY2" fmla="*/ 0 h 506668"/>
                <a:gd name="connsiteX3" fmla="*/ 1025281 w 1025280"/>
                <a:gd name="connsiteY3" fmla="*/ 253334 h 506668"/>
                <a:gd name="connsiteX4" fmla="*/ 512640 w 1025280"/>
                <a:gd name="connsiteY4" fmla="*/ 506669 h 506668"/>
                <a:gd name="connsiteX5" fmla="*/ 22540 w 1025280"/>
                <a:gd name="connsiteY5" fmla="*/ 252757 h 506668"/>
                <a:gd name="connsiteX6" fmla="*/ 512640 w 1025280"/>
                <a:gd name="connsiteY6" fmla="*/ 495127 h 506668"/>
                <a:gd name="connsiteX7" fmla="*/ 1002740 w 1025280"/>
                <a:gd name="connsiteY7" fmla="*/ 252757 h 506668"/>
                <a:gd name="connsiteX8" fmla="*/ 512640 w 1025280"/>
                <a:gd name="connsiteY8" fmla="*/ 10387 h 506668"/>
                <a:gd name="connsiteX9" fmla="*/ 22540 w 1025280"/>
                <a:gd name="connsiteY9" fmla="*/ 252757 h 506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5280" h="506668">
                  <a:moveTo>
                    <a:pt x="512640" y="506669"/>
                  </a:moveTo>
                  <a:lnTo>
                    <a:pt x="0" y="253334"/>
                  </a:lnTo>
                  <a:lnTo>
                    <a:pt x="512640" y="0"/>
                  </a:lnTo>
                  <a:lnTo>
                    <a:pt x="1025281" y="253334"/>
                  </a:lnTo>
                  <a:lnTo>
                    <a:pt x="512640" y="506669"/>
                  </a:lnTo>
                  <a:close/>
                  <a:moveTo>
                    <a:pt x="22540" y="252757"/>
                  </a:moveTo>
                  <a:lnTo>
                    <a:pt x="512640" y="495127"/>
                  </a:lnTo>
                  <a:lnTo>
                    <a:pt x="1002740" y="252757"/>
                  </a:lnTo>
                  <a:lnTo>
                    <a:pt x="512640" y="10387"/>
                  </a:lnTo>
                  <a:lnTo>
                    <a:pt x="22540" y="252757"/>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2" name="Freeform 396">
              <a:extLst>
                <a:ext uri="{FF2B5EF4-FFF2-40B4-BE49-F238E27FC236}">
                  <a16:creationId xmlns:a16="http://schemas.microsoft.com/office/drawing/2014/main" id="{84E77971-D801-4009-1ABD-6C072603DF53}"/>
                </a:ext>
              </a:extLst>
            </p:cNvPr>
            <p:cNvSpPr/>
            <p:nvPr/>
          </p:nvSpPr>
          <p:spPr>
            <a:xfrm>
              <a:off x="2543700" y="2079120"/>
              <a:ext cx="2050560" cy="1013336"/>
            </a:xfrm>
            <a:custGeom>
              <a:avLst/>
              <a:gdLst>
                <a:gd name="connsiteX0" fmla="*/ 512640 w 1025280"/>
                <a:gd name="connsiteY0" fmla="*/ 506669 h 506668"/>
                <a:gd name="connsiteX1" fmla="*/ 0 w 1025280"/>
                <a:gd name="connsiteY1" fmla="*/ 253334 h 506668"/>
                <a:gd name="connsiteX2" fmla="*/ 512640 w 1025280"/>
                <a:gd name="connsiteY2" fmla="*/ 0 h 506668"/>
                <a:gd name="connsiteX3" fmla="*/ 1025281 w 1025280"/>
                <a:gd name="connsiteY3" fmla="*/ 253334 h 506668"/>
                <a:gd name="connsiteX4" fmla="*/ 512640 w 1025280"/>
                <a:gd name="connsiteY4" fmla="*/ 506669 h 506668"/>
                <a:gd name="connsiteX5" fmla="*/ 22540 w 1025280"/>
                <a:gd name="connsiteY5" fmla="*/ 252757 h 506668"/>
                <a:gd name="connsiteX6" fmla="*/ 512640 w 1025280"/>
                <a:gd name="connsiteY6" fmla="*/ 495127 h 506668"/>
                <a:gd name="connsiteX7" fmla="*/ 1002740 w 1025280"/>
                <a:gd name="connsiteY7" fmla="*/ 252757 h 506668"/>
                <a:gd name="connsiteX8" fmla="*/ 512640 w 1025280"/>
                <a:gd name="connsiteY8" fmla="*/ 10387 h 506668"/>
                <a:gd name="connsiteX9" fmla="*/ 22540 w 1025280"/>
                <a:gd name="connsiteY9" fmla="*/ 252757 h 506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5280" h="506668">
                  <a:moveTo>
                    <a:pt x="512640" y="506669"/>
                  </a:moveTo>
                  <a:lnTo>
                    <a:pt x="0" y="253334"/>
                  </a:lnTo>
                  <a:lnTo>
                    <a:pt x="512640" y="0"/>
                  </a:lnTo>
                  <a:lnTo>
                    <a:pt x="1025281" y="253334"/>
                  </a:lnTo>
                  <a:lnTo>
                    <a:pt x="512640" y="506669"/>
                  </a:lnTo>
                  <a:close/>
                  <a:moveTo>
                    <a:pt x="22540" y="252757"/>
                  </a:moveTo>
                  <a:lnTo>
                    <a:pt x="512640" y="495127"/>
                  </a:lnTo>
                  <a:lnTo>
                    <a:pt x="1002740" y="252757"/>
                  </a:lnTo>
                  <a:lnTo>
                    <a:pt x="512640" y="10387"/>
                  </a:lnTo>
                  <a:lnTo>
                    <a:pt x="22540" y="252757"/>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3" name="Freeform 397">
              <a:extLst>
                <a:ext uri="{FF2B5EF4-FFF2-40B4-BE49-F238E27FC236}">
                  <a16:creationId xmlns:a16="http://schemas.microsoft.com/office/drawing/2014/main" id="{BBFEEA66-FF5B-6758-DDD8-F9E6E4EA90DA}"/>
                </a:ext>
              </a:extLst>
            </p:cNvPr>
            <p:cNvSpPr/>
            <p:nvPr/>
          </p:nvSpPr>
          <p:spPr>
            <a:xfrm>
              <a:off x="3568982" y="1982171"/>
              <a:ext cx="1108504" cy="602462"/>
            </a:xfrm>
            <a:custGeom>
              <a:avLst/>
              <a:gdLst>
                <a:gd name="connsiteX0" fmla="*/ 0 w 554252"/>
                <a:gd name="connsiteY0" fmla="*/ 53091 h 301231"/>
                <a:gd name="connsiteX1" fmla="*/ 0 w 554252"/>
                <a:gd name="connsiteY1" fmla="*/ 0 h 301231"/>
                <a:gd name="connsiteX2" fmla="*/ 554253 w 554252"/>
                <a:gd name="connsiteY2" fmla="*/ 274686 h 301231"/>
                <a:gd name="connsiteX3" fmla="*/ 501081 w 554252"/>
                <a:gd name="connsiteY3" fmla="*/ 301231 h 301231"/>
                <a:gd name="connsiteX4" fmla="*/ 0 w 554252"/>
                <a:gd name="connsiteY4" fmla="*/ 53091 h 301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252" h="301231">
                  <a:moveTo>
                    <a:pt x="0" y="53091"/>
                  </a:moveTo>
                  <a:lnTo>
                    <a:pt x="0" y="0"/>
                  </a:lnTo>
                  <a:lnTo>
                    <a:pt x="554253" y="274686"/>
                  </a:lnTo>
                  <a:lnTo>
                    <a:pt x="501081" y="301231"/>
                  </a:lnTo>
                  <a:lnTo>
                    <a:pt x="0" y="53091"/>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4" name="Freeform 398">
              <a:extLst>
                <a:ext uri="{FF2B5EF4-FFF2-40B4-BE49-F238E27FC236}">
                  <a16:creationId xmlns:a16="http://schemas.microsoft.com/office/drawing/2014/main" id="{1FE504A3-BE13-8D23-91CB-8107240F5BD6}"/>
                </a:ext>
              </a:extLst>
            </p:cNvPr>
            <p:cNvSpPr/>
            <p:nvPr/>
          </p:nvSpPr>
          <p:spPr>
            <a:xfrm>
              <a:off x="3558579" y="1966013"/>
              <a:ext cx="1142026" cy="630162"/>
            </a:xfrm>
            <a:custGeom>
              <a:avLst/>
              <a:gdLst>
                <a:gd name="connsiteX0" fmla="*/ 506283 w 571013"/>
                <a:gd name="connsiteY0" fmla="*/ 315081 h 315081"/>
                <a:gd name="connsiteX1" fmla="*/ 504549 w 571013"/>
                <a:gd name="connsiteY1" fmla="*/ 313927 h 315081"/>
                <a:gd name="connsiteX2" fmla="*/ 0 w 571013"/>
                <a:gd name="connsiteY2" fmla="*/ 64055 h 315081"/>
                <a:gd name="connsiteX3" fmla="*/ 0 w 571013"/>
                <a:gd name="connsiteY3" fmla="*/ 0 h 315081"/>
                <a:gd name="connsiteX4" fmla="*/ 571014 w 571013"/>
                <a:gd name="connsiteY4" fmla="*/ 282765 h 315081"/>
                <a:gd name="connsiteX5" fmla="*/ 506283 w 571013"/>
                <a:gd name="connsiteY5" fmla="*/ 315081 h 315081"/>
                <a:gd name="connsiteX6" fmla="*/ 10403 w 571013"/>
                <a:gd name="connsiteY6" fmla="*/ 58284 h 315081"/>
                <a:gd name="connsiteX7" fmla="*/ 506283 w 571013"/>
                <a:gd name="connsiteY7" fmla="*/ 303540 h 315081"/>
                <a:gd name="connsiteX8" fmla="*/ 548473 w 571013"/>
                <a:gd name="connsiteY8" fmla="*/ 282765 h 315081"/>
                <a:gd name="connsiteX9" fmla="*/ 10403 w 571013"/>
                <a:gd name="connsiteY9" fmla="*/ 16158 h 315081"/>
                <a:gd name="connsiteX10" fmla="*/ 10403 w 571013"/>
                <a:gd name="connsiteY10" fmla="*/ 58284 h 315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013" h="315081">
                  <a:moveTo>
                    <a:pt x="506283" y="315081"/>
                  </a:moveTo>
                  <a:lnTo>
                    <a:pt x="504549" y="313927"/>
                  </a:lnTo>
                  <a:lnTo>
                    <a:pt x="0" y="64055"/>
                  </a:lnTo>
                  <a:lnTo>
                    <a:pt x="0" y="0"/>
                  </a:lnTo>
                  <a:lnTo>
                    <a:pt x="571014" y="282765"/>
                  </a:lnTo>
                  <a:lnTo>
                    <a:pt x="506283" y="315081"/>
                  </a:lnTo>
                  <a:close/>
                  <a:moveTo>
                    <a:pt x="10403" y="58284"/>
                  </a:moveTo>
                  <a:lnTo>
                    <a:pt x="506283" y="303540"/>
                  </a:lnTo>
                  <a:lnTo>
                    <a:pt x="548473" y="282765"/>
                  </a:lnTo>
                  <a:lnTo>
                    <a:pt x="10403" y="16158"/>
                  </a:lnTo>
                  <a:lnTo>
                    <a:pt x="10403" y="58284"/>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5" name="Freeform 399">
              <a:extLst>
                <a:ext uri="{FF2B5EF4-FFF2-40B4-BE49-F238E27FC236}">
                  <a16:creationId xmlns:a16="http://schemas.microsoft.com/office/drawing/2014/main" id="{A7139F1E-2F2C-D981-6E5E-863843580129}"/>
                </a:ext>
              </a:extLst>
            </p:cNvPr>
            <p:cNvSpPr/>
            <p:nvPr/>
          </p:nvSpPr>
          <p:spPr>
            <a:xfrm>
              <a:off x="3568982" y="2533853"/>
              <a:ext cx="1209068" cy="632470"/>
            </a:xfrm>
            <a:custGeom>
              <a:avLst/>
              <a:gdLst>
                <a:gd name="connsiteX0" fmla="*/ 0 w 604534"/>
                <a:gd name="connsiteY0" fmla="*/ 298923 h 316235"/>
                <a:gd name="connsiteX1" fmla="*/ 0 w 604534"/>
                <a:gd name="connsiteY1" fmla="*/ 316235 h 316235"/>
                <a:gd name="connsiteX2" fmla="*/ 604534 w 604534"/>
                <a:gd name="connsiteY2" fmla="*/ 16735 h 316235"/>
                <a:gd name="connsiteX3" fmla="*/ 604534 w 604534"/>
                <a:gd name="connsiteY3" fmla="*/ 0 h 316235"/>
                <a:gd name="connsiteX4" fmla="*/ 0 w 604534"/>
                <a:gd name="connsiteY4" fmla="*/ 298923 h 316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534" h="316235">
                  <a:moveTo>
                    <a:pt x="0" y="298923"/>
                  </a:moveTo>
                  <a:lnTo>
                    <a:pt x="0" y="316235"/>
                  </a:lnTo>
                  <a:lnTo>
                    <a:pt x="604534" y="16735"/>
                  </a:lnTo>
                  <a:lnTo>
                    <a:pt x="604534" y="0"/>
                  </a:lnTo>
                  <a:lnTo>
                    <a:pt x="0" y="298923"/>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 name="Freeform 400">
              <a:extLst>
                <a:ext uri="{FF2B5EF4-FFF2-40B4-BE49-F238E27FC236}">
                  <a16:creationId xmlns:a16="http://schemas.microsoft.com/office/drawing/2014/main" id="{E51A777D-ACA8-972F-CD4A-3786D88E7796}"/>
                </a:ext>
              </a:extLst>
            </p:cNvPr>
            <p:cNvSpPr/>
            <p:nvPr/>
          </p:nvSpPr>
          <p:spPr>
            <a:xfrm>
              <a:off x="2641953" y="2912410"/>
              <a:ext cx="138706" cy="230828"/>
            </a:xfrm>
            <a:custGeom>
              <a:avLst/>
              <a:gdLst>
                <a:gd name="connsiteX0" fmla="*/ 0 w 69353"/>
                <a:gd name="connsiteY0" fmla="*/ 0 h 115414"/>
                <a:gd name="connsiteX1" fmla="*/ 0 w 69353"/>
                <a:gd name="connsiteY1" fmla="*/ 80790 h 115414"/>
                <a:gd name="connsiteX2" fmla="*/ 69354 w 69353"/>
                <a:gd name="connsiteY2" fmla="*/ 115414 h 115414"/>
                <a:gd name="connsiteX3" fmla="*/ 69354 w 69353"/>
                <a:gd name="connsiteY3" fmla="*/ 34047 h 115414"/>
                <a:gd name="connsiteX4" fmla="*/ 0 w 69353"/>
                <a:gd name="connsiteY4" fmla="*/ 0 h 115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414">
                  <a:moveTo>
                    <a:pt x="0" y="0"/>
                  </a:moveTo>
                  <a:lnTo>
                    <a:pt x="0" y="80790"/>
                  </a:lnTo>
                  <a:lnTo>
                    <a:pt x="69354" y="115414"/>
                  </a:lnTo>
                  <a:lnTo>
                    <a:pt x="69354" y="34047"/>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7" name="Freeform 401">
              <a:extLst>
                <a:ext uri="{FF2B5EF4-FFF2-40B4-BE49-F238E27FC236}">
                  <a16:creationId xmlns:a16="http://schemas.microsoft.com/office/drawing/2014/main" id="{36E6344E-356B-2A3B-C7F7-813706F9114C}"/>
                </a:ext>
              </a:extLst>
            </p:cNvPr>
            <p:cNvSpPr/>
            <p:nvPr/>
          </p:nvSpPr>
          <p:spPr>
            <a:xfrm>
              <a:off x="2571442" y="2867976"/>
              <a:ext cx="219920" cy="353744"/>
            </a:xfrm>
            <a:custGeom>
              <a:avLst/>
              <a:gdLst>
                <a:gd name="connsiteX0" fmla="*/ 107499 w 109960"/>
                <a:gd name="connsiteY0" fmla="*/ 50494 h 176872"/>
                <a:gd name="connsiteX1" fmla="*/ 8091 w 109960"/>
                <a:gd name="connsiteY1" fmla="*/ 866 h 176872"/>
                <a:gd name="connsiteX2" fmla="*/ 2312 w 109960"/>
                <a:gd name="connsiteY2" fmla="*/ 866 h 176872"/>
                <a:gd name="connsiteX3" fmla="*/ 0 w 109960"/>
                <a:gd name="connsiteY3" fmla="*/ 5482 h 176872"/>
                <a:gd name="connsiteX4" fmla="*/ 0 w 109960"/>
                <a:gd name="connsiteY4" fmla="*/ 121474 h 176872"/>
                <a:gd name="connsiteX5" fmla="*/ 2890 w 109960"/>
                <a:gd name="connsiteY5" fmla="*/ 126667 h 176872"/>
                <a:gd name="connsiteX6" fmla="*/ 102297 w 109960"/>
                <a:gd name="connsiteY6" fmla="*/ 176295 h 176872"/>
                <a:gd name="connsiteX7" fmla="*/ 104609 w 109960"/>
                <a:gd name="connsiteY7" fmla="*/ 176873 h 176872"/>
                <a:gd name="connsiteX8" fmla="*/ 107499 w 109960"/>
                <a:gd name="connsiteY8" fmla="*/ 175718 h 176872"/>
                <a:gd name="connsiteX9" fmla="*/ 109810 w 109960"/>
                <a:gd name="connsiteY9" fmla="*/ 171102 h 176872"/>
                <a:gd name="connsiteX10" fmla="*/ 109810 w 109960"/>
                <a:gd name="connsiteY10" fmla="*/ 137055 h 176872"/>
                <a:gd name="connsiteX11" fmla="*/ 109810 w 109960"/>
                <a:gd name="connsiteY11" fmla="*/ 55687 h 176872"/>
                <a:gd name="connsiteX12" fmla="*/ 109810 w 109960"/>
                <a:gd name="connsiteY12" fmla="*/ 53956 h 176872"/>
                <a:gd name="connsiteX13" fmla="*/ 107499 w 109960"/>
                <a:gd name="connsiteY13" fmla="*/ 50494 h 176872"/>
                <a:gd name="connsiteX14" fmla="*/ 41035 w 109960"/>
                <a:gd name="connsiteY14" fmla="*/ 30873 h 176872"/>
                <a:gd name="connsiteX15" fmla="*/ 99407 w 109960"/>
                <a:gd name="connsiteY15" fmla="*/ 59727 h 176872"/>
                <a:gd name="connsiteX16" fmla="*/ 99407 w 109960"/>
                <a:gd name="connsiteY16" fmla="*/ 128976 h 176872"/>
                <a:gd name="connsiteX17" fmla="*/ 41035 w 109960"/>
                <a:gd name="connsiteY17" fmla="*/ 100122 h 176872"/>
                <a:gd name="connsiteX18" fmla="*/ 41035 w 109960"/>
                <a:gd name="connsiteY18" fmla="*/ 30873 h 176872"/>
                <a:gd name="connsiteX19" fmla="*/ 10981 w 109960"/>
                <a:gd name="connsiteY19" fmla="*/ 118588 h 176872"/>
                <a:gd name="connsiteX20" fmla="*/ 10981 w 109960"/>
                <a:gd name="connsiteY20" fmla="*/ 14138 h 176872"/>
                <a:gd name="connsiteX21" fmla="*/ 30053 w 109960"/>
                <a:gd name="connsiteY21" fmla="*/ 23371 h 176872"/>
                <a:gd name="connsiteX22" fmla="*/ 30053 w 109960"/>
                <a:gd name="connsiteY22" fmla="*/ 102430 h 176872"/>
                <a:gd name="connsiteX23" fmla="*/ 32943 w 109960"/>
                <a:gd name="connsiteY23" fmla="*/ 107624 h 176872"/>
                <a:gd name="connsiteX24" fmla="*/ 99407 w 109960"/>
                <a:gd name="connsiteY24" fmla="*/ 140517 h 176872"/>
                <a:gd name="connsiteX25" fmla="*/ 99407 w 109960"/>
                <a:gd name="connsiteY25" fmla="*/ 161869 h 176872"/>
                <a:gd name="connsiteX26" fmla="*/ 10981 w 109960"/>
                <a:gd name="connsiteY26" fmla="*/ 118588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960" h="176872">
                  <a:moveTo>
                    <a:pt x="107499" y="50494"/>
                  </a:moveTo>
                  <a:lnTo>
                    <a:pt x="8091" y="866"/>
                  </a:lnTo>
                  <a:cubicBezTo>
                    <a:pt x="6358" y="-289"/>
                    <a:pt x="4624" y="-289"/>
                    <a:pt x="2312" y="866"/>
                  </a:cubicBezTo>
                  <a:cubicBezTo>
                    <a:pt x="578" y="2020"/>
                    <a:pt x="0" y="3174"/>
                    <a:pt x="0" y="5482"/>
                  </a:cubicBezTo>
                  <a:lnTo>
                    <a:pt x="0" y="121474"/>
                  </a:lnTo>
                  <a:cubicBezTo>
                    <a:pt x="0" y="123205"/>
                    <a:pt x="1156" y="125513"/>
                    <a:pt x="2890" y="126667"/>
                  </a:cubicBezTo>
                  <a:lnTo>
                    <a:pt x="102297" y="176295"/>
                  </a:lnTo>
                  <a:cubicBezTo>
                    <a:pt x="103453" y="176873"/>
                    <a:pt x="104031" y="176873"/>
                    <a:pt x="104609" y="176873"/>
                  </a:cubicBezTo>
                  <a:cubicBezTo>
                    <a:pt x="105187" y="176873"/>
                    <a:pt x="106343" y="176295"/>
                    <a:pt x="107499" y="175718"/>
                  </a:cubicBezTo>
                  <a:cubicBezTo>
                    <a:pt x="109232" y="174564"/>
                    <a:pt x="109810" y="173410"/>
                    <a:pt x="109810" y="171102"/>
                  </a:cubicBezTo>
                  <a:lnTo>
                    <a:pt x="109810" y="137055"/>
                  </a:lnTo>
                  <a:lnTo>
                    <a:pt x="109810" y="55687"/>
                  </a:lnTo>
                  <a:lnTo>
                    <a:pt x="109810" y="53956"/>
                  </a:lnTo>
                  <a:cubicBezTo>
                    <a:pt x="110388" y="52802"/>
                    <a:pt x="109232" y="51071"/>
                    <a:pt x="107499" y="50494"/>
                  </a:cubicBezTo>
                  <a:close/>
                  <a:moveTo>
                    <a:pt x="41035" y="30873"/>
                  </a:moveTo>
                  <a:lnTo>
                    <a:pt x="99407" y="59727"/>
                  </a:lnTo>
                  <a:lnTo>
                    <a:pt x="99407" y="128976"/>
                  </a:lnTo>
                  <a:lnTo>
                    <a:pt x="41035" y="100122"/>
                  </a:lnTo>
                  <a:lnTo>
                    <a:pt x="41035" y="30873"/>
                  </a:lnTo>
                  <a:close/>
                  <a:moveTo>
                    <a:pt x="10981" y="118588"/>
                  </a:moveTo>
                  <a:lnTo>
                    <a:pt x="10981" y="14138"/>
                  </a:lnTo>
                  <a:lnTo>
                    <a:pt x="30053" y="23371"/>
                  </a:lnTo>
                  <a:lnTo>
                    <a:pt x="30053" y="102430"/>
                  </a:lnTo>
                  <a:cubicBezTo>
                    <a:pt x="30053" y="104161"/>
                    <a:pt x="31209" y="106470"/>
                    <a:pt x="32943" y="107624"/>
                  </a:cubicBezTo>
                  <a:lnTo>
                    <a:pt x="99407" y="140517"/>
                  </a:lnTo>
                  <a:lnTo>
                    <a:pt x="99407" y="161869"/>
                  </a:lnTo>
                  <a:lnTo>
                    <a:pt x="10981" y="118588"/>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8" name="Freeform 402">
              <a:extLst>
                <a:ext uri="{FF2B5EF4-FFF2-40B4-BE49-F238E27FC236}">
                  <a16:creationId xmlns:a16="http://schemas.microsoft.com/office/drawing/2014/main" id="{54B485FD-3A2D-0DCC-79DD-F4E72F8DE236}"/>
                </a:ext>
              </a:extLst>
            </p:cNvPr>
            <p:cNvSpPr/>
            <p:nvPr/>
          </p:nvSpPr>
          <p:spPr>
            <a:xfrm>
              <a:off x="2948265" y="3064759"/>
              <a:ext cx="138706" cy="231982"/>
            </a:xfrm>
            <a:custGeom>
              <a:avLst/>
              <a:gdLst>
                <a:gd name="connsiteX0" fmla="*/ 0 w 69353"/>
                <a:gd name="connsiteY0" fmla="*/ 0 h 115991"/>
                <a:gd name="connsiteX1" fmla="*/ 0 w 69353"/>
                <a:gd name="connsiteY1" fmla="*/ 81367 h 115991"/>
                <a:gd name="connsiteX2" fmla="*/ 69354 w 69353"/>
                <a:gd name="connsiteY2" fmla="*/ 115991 h 115991"/>
                <a:gd name="connsiteX3" fmla="*/ 69354 w 69353"/>
                <a:gd name="connsiteY3" fmla="*/ 34624 h 115991"/>
                <a:gd name="connsiteX4" fmla="*/ 0 w 69353"/>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991">
                  <a:moveTo>
                    <a:pt x="0" y="0"/>
                  </a:moveTo>
                  <a:lnTo>
                    <a:pt x="0" y="81367"/>
                  </a:lnTo>
                  <a:lnTo>
                    <a:pt x="69354" y="115991"/>
                  </a:lnTo>
                  <a:lnTo>
                    <a:pt x="69354" y="34624"/>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9" name="Freeform 403">
              <a:extLst>
                <a:ext uri="{FF2B5EF4-FFF2-40B4-BE49-F238E27FC236}">
                  <a16:creationId xmlns:a16="http://schemas.microsoft.com/office/drawing/2014/main" id="{A000A80B-B191-F393-130F-B0D476DE902B}"/>
                </a:ext>
              </a:extLst>
            </p:cNvPr>
            <p:cNvSpPr/>
            <p:nvPr/>
          </p:nvSpPr>
          <p:spPr>
            <a:xfrm>
              <a:off x="2876599" y="3020322"/>
              <a:ext cx="220526" cy="353744"/>
            </a:xfrm>
            <a:custGeom>
              <a:avLst/>
              <a:gdLst>
                <a:gd name="connsiteX0" fmla="*/ 107498 w 110263"/>
                <a:gd name="connsiteY0" fmla="*/ 50494 h 176872"/>
                <a:gd name="connsiteX1" fmla="*/ 8091 w 110263"/>
                <a:gd name="connsiteY1" fmla="*/ 866 h 176872"/>
                <a:gd name="connsiteX2" fmla="*/ 2312 w 110263"/>
                <a:gd name="connsiteY2" fmla="*/ 866 h 176872"/>
                <a:gd name="connsiteX3" fmla="*/ 0 w 110263"/>
                <a:gd name="connsiteY3" fmla="*/ 5482 h 176872"/>
                <a:gd name="connsiteX4" fmla="*/ 0 w 110263"/>
                <a:gd name="connsiteY4" fmla="*/ 121474 h 176872"/>
                <a:gd name="connsiteX5" fmla="*/ 2890 w 110263"/>
                <a:gd name="connsiteY5" fmla="*/ 126667 h 176872"/>
                <a:gd name="connsiteX6" fmla="*/ 102297 w 110263"/>
                <a:gd name="connsiteY6" fmla="*/ 176295 h 176872"/>
                <a:gd name="connsiteX7" fmla="*/ 104609 w 110263"/>
                <a:gd name="connsiteY7" fmla="*/ 176872 h 176872"/>
                <a:gd name="connsiteX8" fmla="*/ 107498 w 110263"/>
                <a:gd name="connsiteY8" fmla="*/ 175718 h 176872"/>
                <a:gd name="connsiteX9" fmla="*/ 109810 w 110263"/>
                <a:gd name="connsiteY9" fmla="*/ 171102 h 176872"/>
                <a:gd name="connsiteX10" fmla="*/ 109810 w 110263"/>
                <a:gd name="connsiteY10" fmla="*/ 137054 h 176872"/>
                <a:gd name="connsiteX11" fmla="*/ 109810 w 110263"/>
                <a:gd name="connsiteY11" fmla="*/ 55687 h 176872"/>
                <a:gd name="connsiteX12" fmla="*/ 109810 w 110263"/>
                <a:gd name="connsiteY12" fmla="*/ 53956 h 176872"/>
                <a:gd name="connsiteX13" fmla="*/ 107498 w 110263"/>
                <a:gd name="connsiteY13" fmla="*/ 50494 h 176872"/>
                <a:gd name="connsiteX14" fmla="*/ 41612 w 110263"/>
                <a:gd name="connsiteY14" fmla="*/ 31450 h 176872"/>
                <a:gd name="connsiteX15" fmla="*/ 99985 w 110263"/>
                <a:gd name="connsiteY15" fmla="*/ 60304 h 176872"/>
                <a:gd name="connsiteX16" fmla="*/ 99985 w 110263"/>
                <a:gd name="connsiteY16" fmla="*/ 129553 h 176872"/>
                <a:gd name="connsiteX17" fmla="*/ 41612 w 110263"/>
                <a:gd name="connsiteY17" fmla="*/ 100699 h 176872"/>
                <a:gd name="connsiteX18" fmla="*/ 41612 w 110263"/>
                <a:gd name="connsiteY18" fmla="*/ 31450 h 176872"/>
                <a:gd name="connsiteX19" fmla="*/ 11559 w 110263"/>
                <a:gd name="connsiteY19" fmla="*/ 119165 h 176872"/>
                <a:gd name="connsiteX20" fmla="*/ 11559 w 110263"/>
                <a:gd name="connsiteY20" fmla="*/ 14715 h 176872"/>
                <a:gd name="connsiteX21" fmla="*/ 30631 w 110263"/>
                <a:gd name="connsiteY21" fmla="*/ 23948 h 176872"/>
                <a:gd name="connsiteX22" fmla="*/ 30631 w 110263"/>
                <a:gd name="connsiteY22" fmla="*/ 103007 h 176872"/>
                <a:gd name="connsiteX23" fmla="*/ 33521 w 110263"/>
                <a:gd name="connsiteY23" fmla="*/ 108201 h 176872"/>
                <a:gd name="connsiteX24" fmla="*/ 99985 w 110263"/>
                <a:gd name="connsiteY24" fmla="*/ 141094 h 176872"/>
                <a:gd name="connsiteX25" fmla="*/ 99985 w 110263"/>
                <a:gd name="connsiteY25" fmla="*/ 162446 h 176872"/>
                <a:gd name="connsiteX26" fmla="*/ 11559 w 110263"/>
                <a:gd name="connsiteY26" fmla="*/ 119165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0263" h="176872">
                  <a:moveTo>
                    <a:pt x="107498" y="50494"/>
                  </a:moveTo>
                  <a:lnTo>
                    <a:pt x="8091" y="866"/>
                  </a:lnTo>
                  <a:cubicBezTo>
                    <a:pt x="6357" y="-289"/>
                    <a:pt x="4624" y="-289"/>
                    <a:pt x="2312" y="866"/>
                  </a:cubicBezTo>
                  <a:cubicBezTo>
                    <a:pt x="578" y="2020"/>
                    <a:pt x="0" y="3174"/>
                    <a:pt x="0" y="5482"/>
                  </a:cubicBezTo>
                  <a:lnTo>
                    <a:pt x="0" y="121474"/>
                  </a:lnTo>
                  <a:cubicBezTo>
                    <a:pt x="0" y="123205"/>
                    <a:pt x="1156" y="125513"/>
                    <a:pt x="2890" y="126667"/>
                  </a:cubicBezTo>
                  <a:lnTo>
                    <a:pt x="102297" y="176295"/>
                  </a:lnTo>
                  <a:cubicBezTo>
                    <a:pt x="103453" y="176872"/>
                    <a:pt x="104031" y="176872"/>
                    <a:pt x="104609" y="176872"/>
                  </a:cubicBezTo>
                  <a:cubicBezTo>
                    <a:pt x="105765" y="176872"/>
                    <a:pt x="106343" y="176295"/>
                    <a:pt x="107498" y="175718"/>
                  </a:cubicBezTo>
                  <a:cubicBezTo>
                    <a:pt x="109232" y="174564"/>
                    <a:pt x="109810" y="173410"/>
                    <a:pt x="109810" y="171102"/>
                  </a:cubicBezTo>
                  <a:lnTo>
                    <a:pt x="109810" y="137054"/>
                  </a:lnTo>
                  <a:lnTo>
                    <a:pt x="109810" y="55687"/>
                  </a:lnTo>
                  <a:lnTo>
                    <a:pt x="109810" y="53956"/>
                  </a:lnTo>
                  <a:cubicBezTo>
                    <a:pt x="110966" y="53379"/>
                    <a:pt x="109810" y="51071"/>
                    <a:pt x="107498" y="50494"/>
                  </a:cubicBezTo>
                  <a:close/>
                  <a:moveTo>
                    <a:pt x="41612" y="31450"/>
                  </a:moveTo>
                  <a:lnTo>
                    <a:pt x="99985" y="60304"/>
                  </a:lnTo>
                  <a:lnTo>
                    <a:pt x="99985" y="129553"/>
                  </a:lnTo>
                  <a:lnTo>
                    <a:pt x="41612" y="100699"/>
                  </a:lnTo>
                  <a:lnTo>
                    <a:pt x="41612" y="31450"/>
                  </a:lnTo>
                  <a:close/>
                  <a:moveTo>
                    <a:pt x="11559" y="119165"/>
                  </a:moveTo>
                  <a:lnTo>
                    <a:pt x="11559" y="14715"/>
                  </a:lnTo>
                  <a:lnTo>
                    <a:pt x="30631" y="23948"/>
                  </a:lnTo>
                  <a:lnTo>
                    <a:pt x="30631" y="103007"/>
                  </a:lnTo>
                  <a:cubicBezTo>
                    <a:pt x="30631" y="104738"/>
                    <a:pt x="31787" y="107047"/>
                    <a:pt x="33521" y="108201"/>
                  </a:cubicBezTo>
                  <a:lnTo>
                    <a:pt x="99985" y="141094"/>
                  </a:lnTo>
                  <a:lnTo>
                    <a:pt x="99985" y="162446"/>
                  </a:lnTo>
                  <a:lnTo>
                    <a:pt x="11559" y="119165"/>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 name="Freeform 404">
              <a:extLst>
                <a:ext uri="{FF2B5EF4-FFF2-40B4-BE49-F238E27FC236}">
                  <a16:creationId xmlns:a16="http://schemas.microsoft.com/office/drawing/2014/main" id="{7DEE8267-CFE5-3AA0-3AA2-CE7C5962BF06}"/>
                </a:ext>
              </a:extLst>
            </p:cNvPr>
            <p:cNvSpPr/>
            <p:nvPr/>
          </p:nvSpPr>
          <p:spPr>
            <a:xfrm>
              <a:off x="3254579" y="3218258"/>
              <a:ext cx="138706" cy="230828"/>
            </a:xfrm>
            <a:custGeom>
              <a:avLst/>
              <a:gdLst>
                <a:gd name="connsiteX0" fmla="*/ 0 w 69353"/>
                <a:gd name="connsiteY0" fmla="*/ 0 h 115414"/>
                <a:gd name="connsiteX1" fmla="*/ 0 w 69353"/>
                <a:gd name="connsiteY1" fmla="*/ 80790 h 115414"/>
                <a:gd name="connsiteX2" fmla="*/ 69354 w 69353"/>
                <a:gd name="connsiteY2" fmla="*/ 115414 h 115414"/>
                <a:gd name="connsiteX3" fmla="*/ 69354 w 69353"/>
                <a:gd name="connsiteY3" fmla="*/ 34047 h 115414"/>
                <a:gd name="connsiteX4" fmla="*/ 0 w 69353"/>
                <a:gd name="connsiteY4" fmla="*/ 0 h 115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414">
                  <a:moveTo>
                    <a:pt x="0" y="0"/>
                  </a:moveTo>
                  <a:lnTo>
                    <a:pt x="0" y="80790"/>
                  </a:lnTo>
                  <a:lnTo>
                    <a:pt x="69354" y="115414"/>
                  </a:lnTo>
                  <a:lnTo>
                    <a:pt x="69354" y="34047"/>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 name="Freeform 405">
              <a:extLst>
                <a:ext uri="{FF2B5EF4-FFF2-40B4-BE49-F238E27FC236}">
                  <a16:creationId xmlns:a16="http://schemas.microsoft.com/office/drawing/2014/main" id="{25B6F751-2667-F007-DC3A-4F5D29D28FE5}"/>
                </a:ext>
              </a:extLst>
            </p:cNvPr>
            <p:cNvSpPr/>
            <p:nvPr/>
          </p:nvSpPr>
          <p:spPr>
            <a:xfrm>
              <a:off x="3182913" y="3172670"/>
              <a:ext cx="220526" cy="353744"/>
            </a:xfrm>
            <a:custGeom>
              <a:avLst/>
              <a:gdLst>
                <a:gd name="connsiteX0" fmla="*/ 107498 w 110263"/>
                <a:gd name="connsiteY0" fmla="*/ 50494 h 176872"/>
                <a:gd name="connsiteX1" fmla="*/ 8091 w 110263"/>
                <a:gd name="connsiteY1" fmla="*/ 866 h 176872"/>
                <a:gd name="connsiteX2" fmla="*/ 2312 w 110263"/>
                <a:gd name="connsiteY2" fmla="*/ 866 h 176872"/>
                <a:gd name="connsiteX3" fmla="*/ 0 w 110263"/>
                <a:gd name="connsiteY3" fmla="*/ 5482 h 176872"/>
                <a:gd name="connsiteX4" fmla="*/ 0 w 110263"/>
                <a:gd name="connsiteY4" fmla="*/ 121474 h 176872"/>
                <a:gd name="connsiteX5" fmla="*/ 2890 w 110263"/>
                <a:gd name="connsiteY5" fmla="*/ 126667 h 176872"/>
                <a:gd name="connsiteX6" fmla="*/ 102297 w 110263"/>
                <a:gd name="connsiteY6" fmla="*/ 176295 h 176872"/>
                <a:gd name="connsiteX7" fmla="*/ 104609 w 110263"/>
                <a:gd name="connsiteY7" fmla="*/ 176872 h 176872"/>
                <a:gd name="connsiteX8" fmla="*/ 107498 w 110263"/>
                <a:gd name="connsiteY8" fmla="*/ 175718 h 176872"/>
                <a:gd name="connsiteX9" fmla="*/ 109810 w 110263"/>
                <a:gd name="connsiteY9" fmla="*/ 171102 h 176872"/>
                <a:gd name="connsiteX10" fmla="*/ 109810 w 110263"/>
                <a:gd name="connsiteY10" fmla="*/ 137055 h 176872"/>
                <a:gd name="connsiteX11" fmla="*/ 109810 w 110263"/>
                <a:gd name="connsiteY11" fmla="*/ 55687 h 176872"/>
                <a:gd name="connsiteX12" fmla="*/ 109810 w 110263"/>
                <a:gd name="connsiteY12" fmla="*/ 53956 h 176872"/>
                <a:gd name="connsiteX13" fmla="*/ 107498 w 110263"/>
                <a:gd name="connsiteY13" fmla="*/ 50494 h 176872"/>
                <a:gd name="connsiteX14" fmla="*/ 41612 w 110263"/>
                <a:gd name="connsiteY14" fmla="*/ 31450 h 176872"/>
                <a:gd name="connsiteX15" fmla="*/ 99985 w 110263"/>
                <a:gd name="connsiteY15" fmla="*/ 60304 h 176872"/>
                <a:gd name="connsiteX16" fmla="*/ 99985 w 110263"/>
                <a:gd name="connsiteY16" fmla="*/ 129553 h 176872"/>
                <a:gd name="connsiteX17" fmla="*/ 41612 w 110263"/>
                <a:gd name="connsiteY17" fmla="*/ 100699 h 176872"/>
                <a:gd name="connsiteX18" fmla="*/ 41612 w 110263"/>
                <a:gd name="connsiteY18" fmla="*/ 31450 h 176872"/>
                <a:gd name="connsiteX19" fmla="*/ 11559 w 110263"/>
                <a:gd name="connsiteY19" fmla="*/ 118588 h 176872"/>
                <a:gd name="connsiteX20" fmla="*/ 11559 w 110263"/>
                <a:gd name="connsiteY20" fmla="*/ 14138 h 176872"/>
                <a:gd name="connsiteX21" fmla="*/ 30631 w 110263"/>
                <a:gd name="connsiteY21" fmla="*/ 23371 h 176872"/>
                <a:gd name="connsiteX22" fmla="*/ 30631 w 110263"/>
                <a:gd name="connsiteY22" fmla="*/ 102430 h 176872"/>
                <a:gd name="connsiteX23" fmla="*/ 33521 w 110263"/>
                <a:gd name="connsiteY23" fmla="*/ 107624 h 176872"/>
                <a:gd name="connsiteX24" fmla="*/ 99985 w 110263"/>
                <a:gd name="connsiteY24" fmla="*/ 140517 h 176872"/>
                <a:gd name="connsiteX25" fmla="*/ 99985 w 110263"/>
                <a:gd name="connsiteY25" fmla="*/ 161869 h 176872"/>
                <a:gd name="connsiteX26" fmla="*/ 11559 w 110263"/>
                <a:gd name="connsiteY26" fmla="*/ 118588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0263" h="176872">
                  <a:moveTo>
                    <a:pt x="107498" y="50494"/>
                  </a:moveTo>
                  <a:lnTo>
                    <a:pt x="8091" y="866"/>
                  </a:lnTo>
                  <a:cubicBezTo>
                    <a:pt x="6357" y="-289"/>
                    <a:pt x="4624" y="-289"/>
                    <a:pt x="2312" y="866"/>
                  </a:cubicBezTo>
                  <a:cubicBezTo>
                    <a:pt x="578" y="2020"/>
                    <a:pt x="0" y="3174"/>
                    <a:pt x="0" y="5482"/>
                  </a:cubicBezTo>
                  <a:lnTo>
                    <a:pt x="0" y="121474"/>
                  </a:lnTo>
                  <a:cubicBezTo>
                    <a:pt x="0" y="123205"/>
                    <a:pt x="1156" y="125513"/>
                    <a:pt x="2890" y="126667"/>
                  </a:cubicBezTo>
                  <a:lnTo>
                    <a:pt x="102297" y="176295"/>
                  </a:lnTo>
                  <a:cubicBezTo>
                    <a:pt x="103453" y="176872"/>
                    <a:pt x="104031" y="176872"/>
                    <a:pt x="104609" y="176872"/>
                  </a:cubicBezTo>
                  <a:cubicBezTo>
                    <a:pt x="105765" y="176872"/>
                    <a:pt x="106343" y="176295"/>
                    <a:pt x="107498" y="175718"/>
                  </a:cubicBezTo>
                  <a:cubicBezTo>
                    <a:pt x="109232" y="174564"/>
                    <a:pt x="109810" y="173410"/>
                    <a:pt x="109810" y="171102"/>
                  </a:cubicBezTo>
                  <a:lnTo>
                    <a:pt x="109810" y="137055"/>
                  </a:lnTo>
                  <a:lnTo>
                    <a:pt x="109810" y="55687"/>
                  </a:lnTo>
                  <a:lnTo>
                    <a:pt x="109810" y="53956"/>
                  </a:lnTo>
                  <a:cubicBezTo>
                    <a:pt x="110966" y="53379"/>
                    <a:pt x="109810" y="51648"/>
                    <a:pt x="107498" y="50494"/>
                  </a:cubicBezTo>
                  <a:close/>
                  <a:moveTo>
                    <a:pt x="41612" y="31450"/>
                  </a:moveTo>
                  <a:lnTo>
                    <a:pt x="99985" y="60304"/>
                  </a:lnTo>
                  <a:lnTo>
                    <a:pt x="99985" y="129553"/>
                  </a:lnTo>
                  <a:lnTo>
                    <a:pt x="41612" y="100699"/>
                  </a:lnTo>
                  <a:lnTo>
                    <a:pt x="41612" y="31450"/>
                  </a:lnTo>
                  <a:close/>
                  <a:moveTo>
                    <a:pt x="11559" y="118588"/>
                  </a:moveTo>
                  <a:lnTo>
                    <a:pt x="11559" y="14138"/>
                  </a:lnTo>
                  <a:lnTo>
                    <a:pt x="30631" y="23371"/>
                  </a:lnTo>
                  <a:lnTo>
                    <a:pt x="30631" y="102430"/>
                  </a:lnTo>
                  <a:cubicBezTo>
                    <a:pt x="30631" y="104161"/>
                    <a:pt x="31787" y="106470"/>
                    <a:pt x="33521" y="107624"/>
                  </a:cubicBezTo>
                  <a:lnTo>
                    <a:pt x="99985" y="140517"/>
                  </a:lnTo>
                  <a:lnTo>
                    <a:pt x="99985" y="161869"/>
                  </a:lnTo>
                  <a:lnTo>
                    <a:pt x="11559" y="118588"/>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 name="Freeform 406">
              <a:extLst>
                <a:ext uri="{FF2B5EF4-FFF2-40B4-BE49-F238E27FC236}">
                  <a16:creationId xmlns:a16="http://schemas.microsoft.com/office/drawing/2014/main" id="{0C1D4B79-6528-5419-6D1B-E2AA06E057AD}"/>
                </a:ext>
              </a:extLst>
            </p:cNvPr>
            <p:cNvSpPr/>
            <p:nvPr/>
          </p:nvSpPr>
          <p:spPr>
            <a:xfrm>
              <a:off x="2641953" y="3282891"/>
              <a:ext cx="138706" cy="231982"/>
            </a:xfrm>
            <a:custGeom>
              <a:avLst/>
              <a:gdLst>
                <a:gd name="connsiteX0" fmla="*/ 0 w 69353"/>
                <a:gd name="connsiteY0" fmla="*/ 0 h 115991"/>
                <a:gd name="connsiteX1" fmla="*/ 0 w 69353"/>
                <a:gd name="connsiteY1" fmla="*/ 81367 h 115991"/>
                <a:gd name="connsiteX2" fmla="*/ 69354 w 69353"/>
                <a:gd name="connsiteY2" fmla="*/ 115991 h 115991"/>
                <a:gd name="connsiteX3" fmla="*/ 69354 w 69353"/>
                <a:gd name="connsiteY3" fmla="*/ 34624 h 115991"/>
                <a:gd name="connsiteX4" fmla="*/ 0 w 69353"/>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991">
                  <a:moveTo>
                    <a:pt x="0" y="0"/>
                  </a:moveTo>
                  <a:lnTo>
                    <a:pt x="0" y="81367"/>
                  </a:lnTo>
                  <a:lnTo>
                    <a:pt x="69354" y="115991"/>
                  </a:lnTo>
                  <a:lnTo>
                    <a:pt x="69354" y="34624"/>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 name="Freeform 407">
              <a:extLst>
                <a:ext uri="{FF2B5EF4-FFF2-40B4-BE49-F238E27FC236}">
                  <a16:creationId xmlns:a16="http://schemas.microsoft.com/office/drawing/2014/main" id="{ED30B29B-1C7F-6AF2-2007-8F6E2F28FB13}"/>
                </a:ext>
              </a:extLst>
            </p:cNvPr>
            <p:cNvSpPr/>
            <p:nvPr/>
          </p:nvSpPr>
          <p:spPr>
            <a:xfrm>
              <a:off x="2571442" y="3238456"/>
              <a:ext cx="219920" cy="353744"/>
            </a:xfrm>
            <a:custGeom>
              <a:avLst/>
              <a:gdLst>
                <a:gd name="connsiteX0" fmla="*/ 107499 w 109960"/>
                <a:gd name="connsiteY0" fmla="*/ 50494 h 176872"/>
                <a:gd name="connsiteX1" fmla="*/ 8091 w 109960"/>
                <a:gd name="connsiteY1" fmla="*/ 866 h 176872"/>
                <a:gd name="connsiteX2" fmla="*/ 2312 w 109960"/>
                <a:gd name="connsiteY2" fmla="*/ 866 h 176872"/>
                <a:gd name="connsiteX3" fmla="*/ 0 w 109960"/>
                <a:gd name="connsiteY3" fmla="*/ 5482 h 176872"/>
                <a:gd name="connsiteX4" fmla="*/ 0 w 109960"/>
                <a:gd name="connsiteY4" fmla="*/ 121474 h 176872"/>
                <a:gd name="connsiteX5" fmla="*/ 2890 w 109960"/>
                <a:gd name="connsiteY5" fmla="*/ 126667 h 176872"/>
                <a:gd name="connsiteX6" fmla="*/ 102297 w 109960"/>
                <a:gd name="connsiteY6" fmla="*/ 176295 h 176872"/>
                <a:gd name="connsiteX7" fmla="*/ 104609 w 109960"/>
                <a:gd name="connsiteY7" fmla="*/ 176873 h 176872"/>
                <a:gd name="connsiteX8" fmla="*/ 107499 w 109960"/>
                <a:gd name="connsiteY8" fmla="*/ 175718 h 176872"/>
                <a:gd name="connsiteX9" fmla="*/ 109810 w 109960"/>
                <a:gd name="connsiteY9" fmla="*/ 171102 h 176872"/>
                <a:gd name="connsiteX10" fmla="*/ 109810 w 109960"/>
                <a:gd name="connsiteY10" fmla="*/ 137054 h 176872"/>
                <a:gd name="connsiteX11" fmla="*/ 109810 w 109960"/>
                <a:gd name="connsiteY11" fmla="*/ 55687 h 176872"/>
                <a:gd name="connsiteX12" fmla="*/ 109810 w 109960"/>
                <a:gd name="connsiteY12" fmla="*/ 53956 h 176872"/>
                <a:gd name="connsiteX13" fmla="*/ 107499 w 109960"/>
                <a:gd name="connsiteY13" fmla="*/ 50494 h 176872"/>
                <a:gd name="connsiteX14" fmla="*/ 41035 w 109960"/>
                <a:gd name="connsiteY14" fmla="*/ 31450 h 176872"/>
                <a:gd name="connsiteX15" fmla="*/ 99407 w 109960"/>
                <a:gd name="connsiteY15" fmla="*/ 60304 h 176872"/>
                <a:gd name="connsiteX16" fmla="*/ 99407 w 109960"/>
                <a:gd name="connsiteY16" fmla="*/ 129553 h 176872"/>
                <a:gd name="connsiteX17" fmla="*/ 41035 w 109960"/>
                <a:gd name="connsiteY17" fmla="*/ 100699 h 176872"/>
                <a:gd name="connsiteX18" fmla="*/ 41035 w 109960"/>
                <a:gd name="connsiteY18" fmla="*/ 31450 h 176872"/>
                <a:gd name="connsiteX19" fmla="*/ 10981 w 109960"/>
                <a:gd name="connsiteY19" fmla="*/ 119165 h 176872"/>
                <a:gd name="connsiteX20" fmla="*/ 10981 w 109960"/>
                <a:gd name="connsiteY20" fmla="*/ 14715 h 176872"/>
                <a:gd name="connsiteX21" fmla="*/ 30053 w 109960"/>
                <a:gd name="connsiteY21" fmla="*/ 23948 h 176872"/>
                <a:gd name="connsiteX22" fmla="*/ 30053 w 109960"/>
                <a:gd name="connsiteY22" fmla="*/ 103584 h 176872"/>
                <a:gd name="connsiteX23" fmla="*/ 32943 w 109960"/>
                <a:gd name="connsiteY23" fmla="*/ 108778 h 176872"/>
                <a:gd name="connsiteX24" fmla="*/ 99407 w 109960"/>
                <a:gd name="connsiteY24" fmla="*/ 141671 h 176872"/>
                <a:gd name="connsiteX25" fmla="*/ 99407 w 109960"/>
                <a:gd name="connsiteY25" fmla="*/ 163023 h 176872"/>
                <a:gd name="connsiteX26" fmla="*/ 10981 w 109960"/>
                <a:gd name="connsiteY26" fmla="*/ 119165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960" h="176872">
                  <a:moveTo>
                    <a:pt x="107499" y="50494"/>
                  </a:moveTo>
                  <a:lnTo>
                    <a:pt x="8091" y="866"/>
                  </a:lnTo>
                  <a:cubicBezTo>
                    <a:pt x="6358" y="-289"/>
                    <a:pt x="4624" y="-289"/>
                    <a:pt x="2312" y="866"/>
                  </a:cubicBezTo>
                  <a:cubicBezTo>
                    <a:pt x="578" y="2020"/>
                    <a:pt x="0" y="3174"/>
                    <a:pt x="0" y="5482"/>
                  </a:cubicBezTo>
                  <a:lnTo>
                    <a:pt x="0" y="121474"/>
                  </a:lnTo>
                  <a:cubicBezTo>
                    <a:pt x="0" y="123205"/>
                    <a:pt x="1156" y="125513"/>
                    <a:pt x="2890" y="126667"/>
                  </a:cubicBezTo>
                  <a:lnTo>
                    <a:pt x="102297" y="176295"/>
                  </a:lnTo>
                  <a:cubicBezTo>
                    <a:pt x="103453" y="176873"/>
                    <a:pt x="104031" y="176873"/>
                    <a:pt x="104609" y="176873"/>
                  </a:cubicBezTo>
                  <a:cubicBezTo>
                    <a:pt x="105187" y="176873"/>
                    <a:pt x="106343" y="176295"/>
                    <a:pt x="107499" y="175718"/>
                  </a:cubicBezTo>
                  <a:cubicBezTo>
                    <a:pt x="109232" y="174564"/>
                    <a:pt x="109810" y="173410"/>
                    <a:pt x="109810" y="171102"/>
                  </a:cubicBezTo>
                  <a:lnTo>
                    <a:pt x="109810" y="137054"/>
                  </a:lnTo>
                  <a:lnTo>
                    <a:pt x="109810" y="55687"/>
                  </a:lnTo>
                  <a:lnTo>
                    <a:pt x="109810" y="53956"/>
                  </a:lnTo>
                  <a:cubicBezTo>
                    <a:pt x="110388" y="53379"/>
                    <a:pt x="109232" y="51648"/>
                    <a:pt x="107499" y="50494"/>
                  </a:cubicBezTo>
                  <a:close/>
                  <a:moveTo>
                    <a:pt x="41035" y="31450"/>
                  </a:moveTo>
                  <a:lnTo>
                    <a:pt x="99407" y="60304"/>
                  </a:lnTo>
                  <a:lnTo>
                    <a:pt x="99407" y="129553"/>
                  </a:lnTo>
                  <a:lnTo>
                    <a:pt x="41035" y="100699"/>
                  </a:lnTo>
                  <a:lnTo>
                    <a:pt x="41035" y="31450"/>
                  </a:lnTo>
                  <a:close/>
                  <a:moveTo>
                    <a:pt x="10981" y="119165"/>
                  </a:moveTo>
                  <a:lnTo>
                    <a:pt x="10981" y="14715"/>
                  </a:lnTo>
                  <a:lnTo>
                    <a:pt x="30053" y="23948"/>
                  </a:lnTo>
                  <a:lnTo>
                    <a:pt x="30053" y="103584"/>
                  </a:lnTo>
                  <a:cubicBezTo>
                    <a:pt x="30053" y="105316"/>
                    <a:pt x="31209" y="107624"/>
                    <a:pt x="32943" y="108778"/>
                  </a:cubicBezTo>
                  <a:lnTo>
                    <a:pt x="99407" y="141671"/>
                  </a:lnTo>
                  <a:lnTo>
                    <a:pt x="99407" y="163023"/>
                  </a:lnTo>
                  <a:lnTo>
                    <a:pt x="10981" y="119165"/>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 name="Freeform 408">
              <a:extLst>
                <a:ext uri="{FF2B5EF4-FFF2-40B4-BE49-F238E27FC236}">
                  <a16:creationId xmlns:a16="http://schemas.microsoft.com/office/drawing/2014/main" id="{7B553068-635A-6B5E-1BCC-C652526688AB}"/>
                </a:ext>
              </a:extLst>
            </p:cNvPr>
            <p:cNvSpPr/>
            <p:nvPr/>
          </p:nvSpPr>
          <p:spPr>
            <a:xfrm>
              <a:off x="2948265" y="3435239"/>
              <a:ext cx="138706" cy="231982"/>
            </a:xfrm>
            <a:custGeom>
              <a:avLst/>
              <a:gdLst>
                <a:gd name="connsiteX0" fmla="*/ 0 w 69353"/>
                <a:gd name="connsiteY0" fmla="*/ 0 h 115991"/>
                <a:gd name="connsiteX1" fmla="*/ 0 w 69353"/>
                <a:gd name="connsiteY1" fmla="*/ 81367 h 115991"/>
                <a:gd name="connsiteX2" fmla="*/ 69354 w 69353"/>
                <a:gd name="connsiteY2" fmla="*/ 115991 h 115991"/>
                <a:gd name="connsiteX3" fmla="*/ 69354 w 69353"/>
                <a:gd name="connsiteY3" fmla="*/ 34624 h 115991"/>
                <a:gd name="connsiteX4" fmla="*/ 0 w 69353"/>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991">
                  <a:moveTo>
                    <a:pt x="0" y="0"/>
                  </a:moveTo>
                  <a:lnTo>
                    <a:pt x="0" y="81367"/>
                  </a:lnTo>
                  <a:lnTo>
                    <a:pt x="69354" y="115991"/>
                  </a:lnTo>
                  <a:lnTo>
                    <a:pt x="69354" y="34624"/>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5" name="Freeform 409">
              <a:extLst>
                <a:ext uri="{FF2B5EF4-FFF2-40B4-BE49-F238E27FC236}">
                  <a16:creationId xmlns:a16="http://schemas.microsoft.com/office/drawing/2014/main" id="{89A44E4B-2988-37F2-43AE-5E37C755CDD7}"/>
                </a:ext>
              </a:extLst>
            </p:cNvPr>
            <p:cNvSpPr/>
            <p:nvPr/>
          </p:nvSpPr>
          <p:spPr>
            <a:xfrm>
              <a:off x="2876599" y="3391956"/>
              <a:ext cx="220526" cy="353744"/>
            </a:xfrm>
            <a:custGeom>
              <a:avLst/>
              <a:gdLst>
                <a:gd name="connsiteX0" fmla="*/ 107498 w 110263"/>
                <a:gd name="connsiteY0" fmla="*/ 50494 h 176872"/>
                <a:gd name="connsiteX1" fmla="*/ 8091 w 110263"/>
                <a:gd name="connsiteY1" fmla="*/ 866 h 176872"/>
                <a:gd name="connsiteX2" fmla="*/ 2312 w 110263"/>
                <a:gd name="connsiteY2" fmla="*/ 866 h 176872"/>
                <a:gd name="connsiteX3" fmla="*/ 0 w 110263"/>
                <a:gd name="connsiteY3" fmla="*/ 5482 h 176872"/>
                <a:gd name="connsiteX4" fmla="*/ 0 w 110263"/>
                <a:gd name="connsiteY4" fmla="*/ 121474 h 176872"/>
                <a:gd name="connsiteX5" fmla="*/ 2890 w 110263"/>
                <a:gd name="connsiteY5" fmla="*/ 126667 h 176872"/>
                <a:gd name="connsiteX6" fmla="*/ 102297 w 110263"/>
                <a:gd name="connsiteY6" fmla="*/ 176295 h 176872"/>
                <a:gd name="connsiteX7" fmla="*/ 104609 w 110263"/>
                <a:gd name="connsiteY7" fmla="*/ 176872 h 176872"/>
                <a:gd name="connsiteX8" fmla="*/ 107498 w 110263"/>
                <a:gd name="connsiteY8" fmla="*/ 175718 h 176872"/>
                <a:gd name="connsiteX9" fmla="*/ 109810 w 110263"/>
                <a:gd name="connsiteY9" fmla="*/ 171102 h 176872"/>
                <a:gd name="connsiteX10" fmla="*/ 109810 w 110263"/>
                <a:gd name="connsiteY10" fmla="*/ 137055 h 176872"/>
                <a:gd name="connsiteX11" fmla="*/ 109810 w 110263"/>
                <a:gd name="connsiteY11" fmla="*/ 55687 h 176872"/>
                <a:gd name="connsiteX12" fmla="*/ 109810 w 110263"/>
                <a:gd name="connsiteY12" fmla="*/ 53956 h 176872"/>
                <a:gd name="connsiteX13" fmla="*/ 107498 w 110263"/>
                <a:gd name="connsiteY13" fmla="*/ 50494 h 176872"/>
                <a:gd name="connsiteX14" fmla="*/ 41612 w 110263"/>
                <a:gd name="connsiteY14" fmla="*/ 30873 h 176872"/>
                <a:gd name="connsiteX15" fmla="*/ 99985 w 110263"/>
                <a:gd name="connsiteY15" fmla="*/ 59727 h 176872"/>
                <a:gd name="connsiteX16" fmla="*/ 99985 w 110263"/>
                <a:gd name="connsiteY16" fmla="*/ 128976 h 176872"/>
                <a:gd name="connsiteX17" fmla="*/ 41612 w 110263"/>
                <a:gd name="connsiteY17" fmla="*/ 100122 h 176872"/>
                <a:gd name="connsiteX18" fmla="*/ 41612 w 110263"/>
                <a:gd name="connsiteY18" fmla="*/ 30873 h 176872"/>
                <a:gd name="connsiteX19" fmla="*/ 11559 w 110263"/>
                <a:gd name="connsiteY19" fmla="*/ 118588 h 176872"/>
                <a:gd name="connsiteX20" fmla="*/ 11559 w 110263"/>
                <a:gd name="connsiteY20" fmla="*/ 14138 h 176872"/>
                <a:gd name="connsiteX21" fmla="*/ 30631 w 110263"/>
                <a:gd name="connsiteY21" fmla="*/ 23371 h 176872"/>
                <a:gd name="connsiteX22" fmla="*/ 30631 w 110263"/>
                <a:gd name="connsiteY22" fmla="*/ 102430 h 176872"/>
                <a:gd name="connsiteX23" fmla="*/ 33521 w 110263"/>
                <a:gd name="connsiteY23" fmla="*/ 107624 h 176872"/>
                <a:gd name="connsiteX24" fmla="*/ 99985 w 110263"/>
                <a:gd name="connsiteY24" fmla="*/ 140517 h 176872"/>
                <a:gd name="connsiteX25" fmla="*/ 99985 w 110263"/>
                <a:gd name="connsiteY25" fmla="*/ 161869 h 176872"/>
                <a:gd name="connsiteX26" fmla="*/ 11559 w 110263"/>
                <a:gd name="connsiteY26" fmla="*/ 118588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0263" h="176872">
                  <a:moveTo>
                    <a:pt x="107498" y="50494"/>
                  </a:moveTo>
                  <a:lnTo>
                    <a:pt x="8091" y="866"/>
                  </a:lnTo>
                  <a:cubicBezTo>
                    <a:pt x="6357" y="-289"/>
                    <a:pt x="4624" y="-289"/>
                    <a:pt x="2312" y="866"/>
                  </a:cubicBezTo>
                  <a:cubicBezTo>
                    <a:pt x="578" y="2020"/>
                    <a:pt x="0" y="3174"/>
                    <a:pt x="0" y="5482"/>
                  </a:cubicBezTo>
                  <a:lnTo>
                    <a:pt x="0" y="121474"/>
                  </a:lnTo>
                  <a:cubicBezTo>
                    <a:pt x="0" y="123205"/>
                    <a:pt x="1156" y="125513"/>
                    <a:pt x="2890" y="126667"/>
                  </a:cubicBezTo>
                  <a:lnTo>
                    <a:pt x="102297" y="176295"/>
                  </a:lnTo>
                  <a:cubicBezTo>
                    <a:pt x="103453" y="176872"/>
                    <a:pt x="104031" y="176872"/>
                    <a:pt x="104609" y="176872"/>
                  </a:cubicBezTo>
                  <a:cubicBezTo>
                    <a:pt x="105765" y="176872"/>
                    <a:pt x="106343" y="176295"/>
                    <a:pt x="107498" y="175718"/>
                  </a:cubicBezTo>
                  <a:cubicBezTo>
                    <a:pt x="109232" y="174564"/>
                    <a:pt x="109810" y="173410"/>
                    <a:pt x="109810" y="171102"/>
                  </a:cubicBezTo>
                  <a:lnTo>
                    <a:pt x="109810" y="137055"/>
                  </a:lnTo>
                  <a:lnTo>
                    <a:pt x="109810" y="55687"/>
                  </a:lnTo>
                  <a:lnTo>
                    <a:pt x="109810" y="53956"/>
                  </a:lnTo>
                  <a:cubicBezTo>
                    <a:pt x="110966" y="52802"/>
                    <a:pt x="109810" y="51071"/>
                    <a:pt x="107498" y="50494"/>
                  </a:cubicBezTo>
                  <a:close/>
                  <a:moveTo>
                    <a:pt x="41612" y="30873"/>
                  </a:moveTo>
                  <a:lnTo>
                    <a:pt x="99985" y="59727"/>
                  </a:lnTo>
                  <a:lnTo>
                    <a:pt x="99985" y="128976"/>
                  </a:lnTo>
                  <a:lnTo>
                    <a:pt x="41612" y="100122"/>
                  </a:lnTo>
                  <a:lnTo>
                    <a:pt x="41612" y="30873"/>
                  </a:lnTo>
                  <a:close/>
                  <a:moveTo>
                    <a:pt x="11559" y="118588"/>
                  </a:moveTo>
                  <a:lnTo>
                    <a:pt x="11559" y="14138"/>
                  </a:lnTo>
                  <a:lnTo>
                    <a:pt x="30631" y="23371"/>
                  </a:lnTo>
                  <a:lnTo>
                    <a:pt x="30631" y="102430"/>
                  </a:lnTo>
                  <a:cubicBezTo>
                    <a:pt x="30631" y="104161"/>
                    <a:pt x="31787" y="106470"/>
                    <a:pt x="33521" y="107624"/>
                  </a:cubicBezTo>
                  <a:lnTo>
                    <a:pt x="99985" y="140517"/>
                  </a:lnTo>
                  <a:lnTo>
                    <a:pt x="99985" y="161869"/>
                  </a:lnTo>
                  <a:lnTo>
                    <a:pt x="11559" y="118588"/>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6" name="Freeform 410">
              <a:extLst>
                <a:ext uri="{FF2B5EF4-FFF2-40B4-BE49-F238E27FC236}">
                  <a16:creationId xmlns:a16="http://schemas.microsoft.com/office/drawing/2014/main" id="{CF942A36-44E7-0C0E-F4DF-F742CA0BDAF1}"/>
                </a:ext>
              </a:extLst>
            </p:cNvPr>
            <p:cNvSpPr/>
            <p:nvPr/>
          </p:nvSpPr>
          <p:spPr>
            <a:xfrm>
              <a:off x="3254579" y="3588739"/>
              <a:ext cx="138706" cy="231982"/>
            </a:xfrm>
            <a:custGeom>
              <a:avLst/>
              <a:gdLst>
                <a:gd name="connsiteX0" fmla="*/ 0 w 69353"/>
                <a:gd name="connsiteY0" fmla="*/ 0 h 115991"/>
                <a:gd name="connsiteX1" fmla="*/ 0 w 69353"/>
                <a:gd name="connsiteY1" fmla="*/ 81367 h 115991"/>
                <a:gd name="connsiteX2" fmla="*/ 69354 w 69353"/>
                <a:gd name="connsiteY2" fmla="*/ 115991 h 115991"/>
                <a:gd name="connsiteX3" fmla="*/ 69354 w 69353"/>
                <a:gd name="connsiteY3" fmla="*/ 34624 h 115991"/>
                <a:gd name="connsiteX4" fmla="*/ 0 w 69353"/>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991">
                  <a:moveTo>
                    <a:pt x="0" y="0"/>
                  </a:moveTo>
                  <a:lnTo>
                    <a:pt x="0" y="81367"/>
                  </a:lnTo>
                  <a:lnTo>
                    <a:pt x="69354" y="115991"/>
                  </a:lnTo>
                  <a:lnTo>
                    <a:pt x="69354" y="34624"/>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7" name="Freeform 411">
              <a:extLst>
                <a:ext uri="{FF2B5EF4-FFF2-40B4-BE49-F238E27FC236}">
                  <a16:creationId xmlns:a16="http://schemas.microsoft.com/office/drawing/2014/main" id="{663E378F-A4C0-B510-C62E-DA22DA99242B}"/>
                </a:ext>
              </a:extLst>
            </p:cNvPr>
            <p:cNvSpPr/>
            <p:nvPr/>
          </p:nvSpPr>
          <p:spPr>
            <a:xfrm>
              <a:off x="3182913" y="3544304"/>
              <a:ext cx="220526" cy="353744"/>
            </a:xfrm>
            <a:custGeom>
              <a:avLst/>
              <a:gdLst>
                <a:gd name="connsiteX0" fmla="*/ 107498 w 110263"/>
                <a:gd name="connsiteY0" fmla="*/ 50494 h 176872"/>
                <a:gd name="connsiteX1" fmla="*/ 8091 w 110263"/>
                <a:gd name="connsiteY1" fmla="*/ 866 h 176872"/>
                <a:gd name="connsiteX2" fmla="*/ 2312 w 110263"/>
                <a:gd name="connsiteY2" fmla="*/ 866 h 176872"/>
                <a:gd name="connsiteX3" fmla="*/ 0 w 110263"/>
                <a:gd name="connsiteY3" fmla="*/ 5482 h 176872"/>
                <a:gd name="connsiteX4" fmla="*/ 0 w 110263"/>
                <a:gd name="connsiteY4" fmla="*/ 121474 h 176872"/>
                <a:gd name="connsiteX5" fmla="*/ 2890 w 110263"/>
                <a:gd name="connsiteY5" fmla="*/ 126667 h 176872"/>
                <a:gd name="connsiteX6" fmla="*/ 102297 w 110263"/>
                <a:gd name="connsiteY6" fmla="*/ 176295 h 176872"/>
                <a:gd name="connsiteX7" fmla="*/ 104609 w 110263"/>
                <a:gd name="connsiteY7" fmla="*/ 176873 h 176872"/>
                <a:gd name="connsiteX8" fmla="*/ 107498 w 110263"/>
                <a:gd name="connsiteY8" fmla="*/ 175718 h 176872"/>
                <a:gd name="connsiteX9" fmla="*/ 109810 w 110263"/>
                <a:gd name="connsiteY9" fmla="*/ 171102 h 176872"/>
                <a:gd name="connsiteX10" fmla="*/ 109810 w 110263"/>
                <a:gd name="connsiteY10" fmla="*/ 137054 h 176872"/>
                <a:gd name="connsiteX11" fmla="*/ 109810 w 110263"/>
                <a:gd name="connsiteY11" fmla="*/ 55687 h 176872"/>
                <a:gd name="connsiteX12" fmla="*/ 109810 w 110263"/>
                <a:gd name="connsiteY12" fmla="*/ 54533 h 176872"/>
                <a:gd name="connsiteX13" fmla="*/ 107498 w 110263"/>
                <a:gd name="connsiteY13" fmla="*/ 50494 h 176872"/>
                <a:gd name="connsiteX14" fmla="*/ 41612 w 110263"/>
                <a:gd name="connsiteY14" fmla="*/ 31450 h 176872"/>
                <a:gd name="connsiteX15" fmla="*/ 99985 w 110263"/>
                <a:gd name="connsiteY15" fmla="*/ 60304 h 176872"/>
                <a:gd name="connsiteX16" fmla="*/ 99985 w 110263"/>
                <a:gd name="connsiteY16" fmla="*/ 129553 h 176872"/>
                <a:gd name="connsiteX17" fmla="*/ 41612 w 110263"/>
                <a:gd name="connsiteY17" fmla="*/ 100699 h 176872"/>
                <a:gd name="connsiteX18" fmla="*/ 41612 w 110263"/>
                <a:gd name="connsiteY18" fmla="*/ 31450 h 176872"/>
                <a:gd name="connsiteX19" fmla="*/ 11559 w 110263"/>
                <a:gd name="connsiteY19" fmla="*/ 119165 h 176872"/>
                <a:gd name="connsiteX20" fmla="*/ 11559 w 110263"/>
                <a:gd name="connsiteY20" fmla="*/ 14715 h 176872"/>
                <a:gd name="connsiteX21" fmla="*/ 30631 w 110263"/>
                <a:gd name="connsiteY21" fmla="*/ 23949 h 176872"/>
                <a:gd name="connsiteX22" fmla="*/ 30631 w 110263"/>
                <a:gd name="connsiteY22" fmla="*/ 103007 h 176872"/>
                <a:gd name="connsiteX23" fmla="*/ 33521 w 110263"/>
                <a:gd name="connsiteY23" fmla="*/ 108201 h 176872"/>
                <a:gd name="connsiteX24" fmla="*/ 99985 w 110263"/>
                <a:gd name="connsiteY24" fmla="*/ 141094 h 176872"/>
                <a:gd name="connsiteX25" fmla="*/ 99985 w 110263"/>
                <a:gd name="connsiteY25" fmla="*/ 162446 h 176872"/>
                <a:gd name="connsiteX26" fmla="*/ 11559 w 110263"/>
                <a:gd name="connsiteY26" fmla="*/ 119165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0263" h="176872">
                  <a:moveTo>
                    <a:pt x="107498" y="50494"/>
                  </a:moveTo>
                  <a:lnTo>
                    <a:pt x="8091" y="866"/>
                  </a:lnTo>
                  <a:cubicBezTo>
                    <a:pt x="6357" y="-289"/>
                    <a:pt x="4624" y="-289"/>
                    <a:pt x="2312" y="866"/>
                  </a:cubicBezTo>
                  <a:cubicBezTo>
                    <a:pt x="578" y="2020"/>
                    <a:pt x="0" y="3174"/>
                    <a:pt x="0" y="5482"/>
                  </a:cubicBezTo>
                  <a:lnTo>
                    <a:pt x="0" y="121474"/>
                  </a:lnTo>
                  <a:cubicBezTo>
                    <a:pt x="0" y="123205"/>
                    <a:pt x="1156" y="125513"/>
                    <a:pt x="2890" y="126667"/>
                  </a:cubicBezTo>
                  <a:lnTo>
                    <a:pt x="102297" y="176295"/>
                  </a:lnTo>
                  <a:cubicBezTo>
                    <a:pt x="103453" y="176873"/>
                    <a:pt x="104031" y="176873"/>
                    <a:pt x="104609" y="176873"/>
                  </a:cubicBezTo>
                  <a:cubicBezTo>
                    <a:pt x="105765" y="176873"/>
                    <a:pt x="106343" y="176295"/>
                    <a:pt x="107498" y="175718"/>
                  </a:cubicBezTo>
                  <a:cubicBezTo>
                    <a:pt x="109232" y="174564"/>
                    <a:pt x="109810" y="173410"/>
                    <a:pt x="109810" y="171102"/>
                  </a:cubicBezTo>
                  <a:lnTo>
                    <a:pt x="109810" y="137054"/>
                  </a:lnTo>
                  <a:lnTo>
                    <a:pt x="109810" y="55687"/>
                  </a:lnTo>
                  <a:lnTo>
                    <a:pt x="109810" y="54533"/>
                  </a:lnTo>
                  <a:cubicBezTo>
                    <a:pt x="110966" y="53379"/>
                    <a:pt x="109810" y="51071"/>
                    <a:pt x="107498" y="50494"/>
                  </a:cubicBezTo>
                  <a:close/>
                  <a:moveTo>
                    <a:pt x="41612" y="31450"/>
                  </a:moveTo>
                  <a:lnTo>
                    <a:pt x="99985" y="60304"/>
                  </a:lnTo>
                  <a:lnTo>
                    <a:pt x="99985" y="129553"/>
                  </a:lnTo>
                  <a:lnTo>
                    <a:pt x="41612" y="100699"/>
                  </a:lnTo>
                  <a:lnTo>
                    <a:pt x="41612" y="31450"/>
                  </a:lnTo>
                  <a:close/>
                  <a:moveTo>
                    <a:pt x="11559" y="119165"/>
                  </a:moveTo>
                  <a:lnTo>
                    <a:pt x="11559" y="14715"/>
                  </a:lnTo>
                  <a:lnTo>
                    <a:pt x="30631" y="23949"/>
                  </a:lnTo>
                  <a:lnTo>
                    <a:pt x="30631" y="103007"/>
                  </a:lnTo>
                  <a:cubicBezTo>
                    <a:pt x="30631" y="104739"/>
                    <a:pt x="31787" y="107047"/>
                    <a:pt x="33521" y="108201"/>
                  </a:cubicBezTo>
                  <a:lnTo>
                    <a:pt x="99985" y="141094"/>
                  </a:lnTo>
                  <a:lnTo>
                    <a:pt x="99985" y="162446"/>
                  </a:lnTo>
                  <a:lnTo>
                    <a:pt x="11559" y="119165"/>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8" name="Freeform 412">
              <a:extLst>
                <a:ext uri="{FF2B5EF4-FFF2-40B4-BE49-F238E27FC236}">
                  <a16:creationId xmlns:a16="http://schemas.microsoft.com/office/drawing/2014/main" id="{8C94160C-D5E9-23C8-EE43-15D241A4411E}"/>
                </a:ext>
              </a:extLst>
            </p:cNvPr>
            <p:cNvSpPr/>
            <p:nvPr/>
          </p:nvSpPr>
          <p:spPr>
            <a:xfrm>
              <a:off x="2641953" y="3640674"/>
              <a:ext cx="138706" cy="230828"/>
            </a:xfrm>
            <a:custGeom>
              <a:avLst/>
              <a:gdLst>
                <a:gd name="connsiteX0" fmla="*/ 0 w 69353"/>
                <a:gd name="connsiteY0" fmla="*/ 0 h 115414"/>
                <a:gd name="connsiteX1" fmla="*/ 0 w 69353"/>
                <a:gd name="connsiteY1" fmla="*/ 80790 h 115414"/>
                <a:gd name="connsiteX2" fmla="*/ 69354 w 69353"/>
                <a:gd name="connsiteY2" fmla="*/ 115414 h 115414"/>
                <a:gd name="connsiteX3" fmla="*/ 69354 w 69353"/>
                <a:gd name="connsiteY3" fmla="*/ 34047 h 115414"/>
                <a:gd name="connsiteX4" fmla="*/ 0 w 69353"/>
                <a:gd name="connsiteY4" fmla="*/ 0 h 115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414">
                  <a:moveTo>
                    <a:pt x="0" y="0"/>
                  </a:moveTo>
                  <a:lnTo>
                    <a:pt x="0" y="80790"/>
                  </a:lnTo>
                  <a:lnTo>
                    <a:pt x="69354" y="115414"/>
                  </a:lnTo>
                  <a:lnTo>
                    <a:pt x="69354" y="34047"/>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9" name="Freeform 413">
              <a:extLst>
                <a:ext uri="{FF2B5EF4-FFF2-40B4-BE49-F238E27FC236}">
                  <a16:creationId xmlns:a16="http://schemas.microsoft.com/office/drawing/2014/main" id="{7507B2EE-2005-5F24-5561-04D13ECB6091}"/>
                </a:ext>
              </a:extLst>
            </p:cNvPr>
            <p:cNvSpPr/>
            <p:nvPr/>
          </p:nvSpPr>
          <p:spPr>
            <a:xfrm>
              <a:off x="2571442" y="3596240"/>
              <a:ext cx="219920" cy="353744"/>
            </a:xfrm>
            <a:custGeom>
              <a:avLst/>
              <a:gdLst>
                <a:gd name="connsiteX0" fmla="*/ 107499 w 109960"/>
                <a:gd name="connsiteY0" fmla="*/ 50494 h 176872"/>
                <a:gd name="connsiteX1" fmla="*/ 8091 w 109960"/>
                <a:gd name="connsiteY1" fmla="*/ 866 h 176872"/>
                <a:gd name="connsiteX2" fmla="*/ 2312 w 109960"/>
                <a:gd name="connsiteY2" fmla="*/ 866 h 176872"/>
                <a:gd name="connsiteX3" fmla="*/ 0 w 109960"/>
                <a:gd name="connsiteY3" fmla="*/ 5482 h 176872"/>
                <a:gd name="connsiteX4" fmla="*/ 0 w 109960"/>
                <a:gd name="connsiteY4" fmla="*/ 121474 h 176872"/>
                <a:gd name="connsiteX5" fmla="*/ 2890 w 109960"/>
                <a:gd name="connsiteY5" fmla="*/ 126667 h 176872"/>
                <a:gd name="connsiteX6" fmla="*/ 102297 w 109960"/>
                <a:gd name="connsiteY6" fmla="*/ 176295 h 176872"/>
                <a:gd name="connsiteX7" fmla="*/ 104609 w 109960"/>
                <a:gd name="connsiteY7" fmla="*/ 176873 h 176872"/>
                <a:gd name="connsiteX8" fmla="*/ 107499 w 109960"/>
                <a:gd name="connsiteY8" fmla="*/ 175718 h 176872"/>
                <a:gd name="connsiteX9" fmla="*/ 109810 w 109960"/>
                <a:gd name="connsiteY9" fmla="*/ 171102 h 176872"/>
                <a:gd name="connsiteX10" fmla="*/ 109810 w 109960"/>
                <a:gd name="connsiteY10" fmla="*/ 137632 h 176872"/>
                <a:gd name="connsiteX11" fmla="*/ 109810 w 109960"/>
                <a:gd name="connsiteY11" fmla="*/ 56264 h 176872"/>
                <a:gd name="connsiteX12" fmla="*/ 109810 w 109960"/>
                <a:gd name="connsiteY12" fmla="*/ 54533 h 176872"/>
                <a:gd name="connsiteX13" fmla="*/ 107499 w 109960"/>
                <a:gd name="connsiteY13" fmla="*/ 50494 h 176872"/>
                <a:gd name="connsiteX14" fmla="*/ 41035 w 109960"/>
                <a:gd name="connsiteY14" fmla="*/ 30873 h 176872"/>
                <a:gd name="connsiteX15" fmla="*/ 99407 w 109960"/>
                <a:gd name="connsiteY15" fmla="*/ 59727 h 176872"/>
                <a:gd name="connsiteX16" fmla="*/ 99407 w 109960"/>
                <a:gd name="connsiteY16" fmla="*/ 128975 h 176872"/>
                <a:gd name="connsiteX17" fmla="*/ 41035 w 109960"/>
                <a:gd name="connsiteY17" fmla="*/ 100122 h 176872"/>
                <a:gd name="connsiteX18" fmla="*/ 41035 w 109960"/>
                <a:gd name="connsiteY18" fmla="*/ 30873 h 176872"/>
                <a:gd name="connsiteX19" fmla="*/ 10981 w 109960"/>
                <a:gd name="connsiteY19" fmla="*/ 118588 h 176872"/>
                <a:gd name="connsiteX20" fmla="*/ 10981 w 109960"/>
                <a:gd name="connsiteY20" fmla="*/ 14138 h 176872"/>
                <a:gd name="connsiteX21" fmla="*/ 30053 w 109960"/>
                <a:gd name="connsiteY21" fmla="*/ 23371 h 176872"/>
                <a:gd name="connsiteX22" fmla="*/ 30053 w 109960"/>
                <a:gd name="connsiteY22" fmla="*/ 102430 h 176872"/>
                <a:gd name="connsiteX23" fmla="*/ 32943 w 109960"/>
                <a:gd name="connsiteY23" fmla="*/ 107624 h 176872"/>
                <a:gd name="connsiteX24" fmla="*/ 99407 w 109960"/>
                <a:gd name="connsiteY24" fmla="*/ 140517 h 176872"/>
                <a:gd name="connsiteX25" fmla="*/ 99407 w 109960"/>
                <a:gd name="connsiteY25" fmla="*/ 161869 h 176872"/>
                <a:gd name="connsiteX26" fmla="*/ 10981 w 109960"/>
                <a:gd name="connsiteY26" fmla="*/ 118588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960" h="176872">
                  <a:moveTo>
                    <a:pt x="107499" y="50494"/>
                  </a:moveTo>
                  <a:lnTo>
                    <a:pt x="8091" y="866"/>
                  </a:lnTo>
                  <a:cubicBezTo>
                    <a:pt x="6358" y="-289"/>
                    <a:pt x="4624" y="-289"/>
                    <a:pt x="2312" y="866"/>
                  </a:cubicBezTo>
                  <a:cubicBezTo>
                    <a:pt x="578" y="2020"/>
                    <a:pt x="0" y="3174"/>
                    <a:pt x="0" y="5482"/>
                  </a:cubicBezTo>
                  <a:lnTo>
                    <a:pt x="0" y="121474"/>
                  </a:lnTo>
                  <a:cubicBezTo>
                    <a:pt x="0" y="123205"/>
                    <a:pt x="1156" y="125513"/>
                    <a:pt x="2890" y="126667"/>
                  </a:cubicBezTo>
                  <a:lnTo>
                    <a:pt x="102297" y="176295"/>
                  </a:lnTo>
                  <a:cubicBezTo>
                    <a:pt x="103453" y="176873"/>
                    <a:pt x="104031" y="176873"/>
                    <a:pt x="104609" y="176873"/>
                  </a:cubicBezTo>
                  <a:cubicBezTo>
                    <a:pt x="105187" y="176873"/>
                    <a:pt x="106343" y="176295"/>
                    <a:pt x="107499" y="175718"/>
                  </a:cubicBezTo>
                  <a:cubicBezTo>
                    <a:pt x="109232" y="174564"/>
                    <a:pt x="109810" y="173410"/>
                    <a:pt x="109810" y="171102"/>
                  </a:cubicBezTo>
                  <a:lnTo>
                    <a:pt x="109810" y="137632"/>
                  </a:lnTo>
                  <a:lnTo>
                    <a:pt x="109810" y="56264"/>
                  </a:lnTo>
                  <a:lnTo>
                    <a:pt x="109810" y="54533"/>
                  </a:lnTo>
                  <a:cubicBezTo>
                    <a:pt x="110388" y="52802"/>
                    <a:pt x="109232" y="51648"/>
                    <a:pt x="107499" y="50494"/>
                  </a:cubicBezTo>
                  <a:close/>
                  <a:moveTo>
                    <a:pt x="41035" y="30873"/>
                  </a:moveTo>
                  <a:lnTo>
                    <a:pt x="99407" y="59727"/>
                  </a:lnTo>
                  <a:lnTo>
                    <a:pt x="99407" y="128975"/>
                  </a:lnTo>
                  <a:lnTo>
                    <a:pt x="41035" y="100122"/>
                  </a:lnTo>
                  <a:lnTo>
                    <a:pt x="41035" y="30873"/>
                  </a:lnTo>
                  <a:close/>
                  <a:moveTo>
                    <a:pt x="10981" y="118588"/>
                  </a:moveTo>
                  <a:lnTo>
                    <a:pt x="10981" y="14138"/>
                  </a:lnTo>
                  <a:lnTo>
                    <a:pt x="30053" y="23371"/>
                  </a:lnTo>
                  <a:lnTo>
                    <a:pt x="30053" y="102430"/>
                  </a:lnTo>
                  <a:cubicBezTo>
                    <a:pt x="30053" y="104161"/>
                    <a:pt x="31209" y="106470"/>
                    <a:pt x="32943" y="107624"/>
                  </a:cubicBezTo>
                  <a:lnTo>
                    <a:pt x="99407" y="140517"/>
                  </a:lnTo>
                  <a:lnTo>
                    <a:pt x="99407" y="161869"/>
                  </a:lnTo>
                  <a:lnTo>
                    <a:pt x="10981" y="118588"/>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0" name="Freeform 414">
              <a:extLst>
                <a:ext uri="{FF2B5EF4-FFF2-40B4-BE49-F238E27FC236}">
                  <a16:creationId xmlns:a16="http://schemas.microsoft.com/office/drawing/2014/main" id="{DB515457-D7EB-E207-9558-17D1FF6D73E5}"/>
                </a:ext>
              </a:extLst>
            </p:cNvPr>
            <p:cNvSpPr/>
            <p:nvPr/>
          </p:nvSpPr>
          <p:spPr>
            <a:xfrm>
              <a:off x="2948265" y="3793023"/>
              <a:ext cx="138706" cy="231982"/>
            </a:xfrm>
            <a:custGeom>
              <a:avLst/>
              <a:gdLst>
                <a:gd name="connsiteX0" fmla="*/ 0 w 69353"/>
                <a:gd name="connsiteY0" fmla="*/ 0 h 115991"/>
                <a:gd name="connsiteX1" fmla="*/ 0 w 69353"/>
                <a:gd name="connsiteY1" fmla="*/ 81367 h 115991"/>
                <a:gd name="connsiteX2" fmla="*/ 69354 w 69353"/>
                <a:gd name="connsiteY2" fmla="*/ 115991 h 115991"/>
                <a:gd name="connsiteX3" fmla="*/ 69354 w 69353"/>
                <a:gd name="connsiteY3" fmla="*/ 34624 h 115991"/>
                <a:gd name="connsiteX4" fmla="*/ 0 w 69353"/>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991">
                  <a:moveTo>
                    <a:pt x="0" y="0"/>
                  </a:moveTo>
                  <a:lnTo>
                    <a:pt x="0" y="81367"/>
                  </a:lnTo>
                  <a:lnTo>
                    <a:pt x="69354" y="115991"/>
                  </a:lnTo>
                  <a:lnTo>
                    <a:pt x="69354" y="34624"/>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1" name="Freeform 415">
              <a:extLst>
                <a:ext uri="{FF2B5EF4-FFF2-40B4-BE49-F238E27FC236}">
                  <a16:creationId xmlns:a16="http://schemas.microsoft.com/office/drawing/2014/main" id="{175D92B1-2D20-76A1-E286-3DE6505AE5BD}"/>
                </a:ext>
              </a:extLst>
            </p:cNvPr>
            <p:cNvSpPr/>
            <p:nvPr/>
          </p:nvSpPr>
          <p:spPr>
            <a:xfrm>
              <a:off x="2876599" y="3748588"/>
              <a:ext cx="220526" cy="353744"/>
            </a:xfrm>
            <a:custGeom>
              <a:avLst/>
              <a:gdLst>
                <a:gd name="connsiteX0" fmla="*/ 107498 w 110263"/>
                <a:gd name="connsiteY0" fmla="*/ 50494 h 176872"/>
                <a:gd name="connsiteX1" fmla="*/ 8091 w 110263"/>
                <a:gd name="connsiteY1" fmla="*/ 866 h 176872"/>
                <a:gd name="connsiteX2" fmla="*/ 2312 w 110263"/>
                <a:gd name="connsiteY2" fmla="*/ 866 h 176872"/>
                <a:gd name="connsiteX3" fmla="*/ 0 w 110263"/>
                <a:gd name="connsiteY3" fmla="*/ 5482 h 176872"/>
                <a:gd name="connsiteX4" fmla="*/ 0 w 110263"/>
                <a:gd name="connsiteY4" fmla="*/ 121473 h 176872"/>
                <a:gd name="connsiteX5" fmla="*/ 2890 w 110263"/>
                <a:gd name="connsiteY5" fmla="*/ 126667 h 176872"/>
                <a:gd name="connsiteX6" fmla="*/ 102297 w 110263"/>
                <a:gd name="connsiteY6" fmla="*/ 176295 h 176872"/>
                <a:gd name="connsiteX7" fmla="*/ 104609 w 110263"/>
                <a:gd name="connsiteY7" fmla="*/ 176872 h 176872"/>
                <a:gd name="connsiteX8" fmla="*/ 107498 w 110263"/>
                <a:gd name="connsiteY8" fmla="*/ 175718 h 176872"/>
                <a:gd name="connsiteX9" fmla="*/ 109810 w 110263"/>
                <a:gd name="connsiteY9" fmla="*/ 171102 h 176872"/>
                <a:gd name="connsiteX10" fmla="*/ 109810 w 110263"/>
                <a:gd name="connsiteY10" fmla="*/ 137054 h 176872"/>
                <a:gd name="connsiteX11" fmla="*/ 109810 w 110263"/>
                <a:gd name="connsiteY11" fmla="*/ 55687 h 176872"/>
                <a:gd name="connsiteX12" fmla="*/ 109810 w 110263"/>
                <a:gd name="connsiteY12" fmla="*/ 53956 h 176872"/>
                <a:gd name="connsiteX13" fmla="*/ 107498 w 110263"/>
                <a:gd name="connsiteY13" fmla="*/ 50494 h 176872"/>
                <a:gd name="connsiteX14" fmla="*/ 41612 w 110263"/>
                <a:gd name="connsiteY14" fmla="*/ 31450 h 176872"/>
                <a:gd name="connsiteX15" fmla="*/ 99985 w 110263"/>
                <a:gd name="connsiteY15" fmla="*/ 60304 h 176872"/>
                <a:gd name="connsiteX16" fmla="*/ 99985 w 110263"/>
                <a:gd name="connsiteY16" fmla="*/ 129553 h 176872"/>
                <a:gd name="connsiteX17" fmla="*/ 41612 w 110263"/>
                <a:gd name="connsiteY17" fmla="*/ 100699 h 176872"/>
                <a:gd name="connsiteX18" fmla="*/ 41612 w 110263"/>
                <a:gd name="connsiteY18" fmla="*/ 31450 h 176872"/>
                <a:gd name="connsiteX19" fmla="*/ 11559 w 110263"/>
                <a:gd name="connsiteY19" fmla="*/ 119165 h 176872"/>
                <a:gd name="connsiteX20" fmla="*/ 11559 w 110263"/>
                <a:gd name="connsiteY20" fmla="*/ 14715 h 176872"/>
                <a:gd name="connsiteX21" fmla="*/ 30631 w 110263"/>
                <a:gd name="connsiteY21" fmla="*/ 23948 h 176872"/>
                <a:gd name="connsiteX22" fmla="*/ 30631 w 110263"/>
                <a:gd name="connsiteY22" fmla="*/ 103007 h 176872"/>
                <a:gd name="connsiteX23" fmla="*/ 33521 w 110263"/>
                <a:gd name="connsiteY23" fmla="*/ 108201 h 176872"/>
                <a:gd name="connsiteX24" fmla="*/ 99985 w 110263"/>
                <a:gd name="connsiteY24" fmla="*/ 141094 h 176872"/>
                <a:gd name="connsiteX25" fmla="*/ 99985 w 110263"/>
                <a:gd name="connsiteY25" fmla="*/ 162446 h 176872"/>
                <a:gd name="connsiteX26" fmla="*/ 11559 w 110263"/>
                <a:gd name="connsiteY26" fmla="*/ 119165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0263" h="176872">
                  <a:moveTo>
                    <a:pt x="107498" y="50494"/>
                  </a:moveTo>
                  <a:lnTo>
                    <a:pt x="8091" y="866"/>
                  </a:lnTo>
                  <a:cubicBezTo>
                    <a:pt x="6357" y="-289"/>
                    <a:pt x="4624" y="-289"/>
                    <a:pt x="2312" y="866"/>
                  </a:cubicBezTo>
                  <a:cubicBezTo>
                    <a:pt x="578" y="2020"/>
                    <a:pt x="0" y="3174"/>
                    <a:pt x="0" y="5482"/>
                  </a:cubicBezTo>
                  <a:lnTo>
                    <a:pt x="0" y="121473"/>
                  </a:lnTo>
                  <a:cubicBezTo>
                    <a:pt x="0" y="123205"/>
                    <a:pt x="1156" y="125513"/>
                    <a:pt x="2890" y="126667"/>
                  </a:cubicBezTo>
                  <a:lnTo>
                    <a:pt x="102297" y="176295"/>
                  </a:lnTo>
                  <a:cubicBezTo>
                    <a:pt x="103453" y="176872"/>
                    <a:pt x="104031" y="176872"/>
                    <a:pt x="104609" y="176872"/>
                  </a:cubicBezTo>
                  <a:cubicBezTo>
                    <a:pt x="105765" y="176872"/>
                    <a:pt x="106343" y="176295"/>
                    <a:pt x="107498" y="175718"/>
                  </a:cubicBezTo>
                  <a:cubicBezTo>
                    <a:pt x="109232" y="174564"/>
                    <a:pt x="109810" y="173410"/>
                    <a:pt x="109810" y="171102"/>
                  </a:cubicBezTo>
                  <a:lnTo>
                    <a:pt x="109810" y="137054"/>
                  </a:lnTo>
                  <a:lnTo>
                    <a:pt x="109810" y="55687"/>
                  </a:lnTo>
                  <a:lnTo>
                    <a:pt x="109810" y="53956"/>
                  </a:lnTo>
                  <a:cubicBezTo>
                    <a:pt x="110966" y="53379"/>
                    <a:pt x="109810" y="51648"/>
                    <a:pt x="107498" y="50494"/>
                  </a:cubicBezTo>
                  <a:close/>
                  <a:moveTo>
                    <a:pt x="41612" y="31450"/>
                  </a:moveTo>
                  <a:lnTo>
                    <a:pt x="99985" y="60304"/>
                  </a:lnTo>
                  <a:lnTo>
                    <a:pt x="99985" y="129553"/>
                  </a:lnTo>
                  <a:lnTo>
                    <a:pt x="41612" y="100699"/>
                  </a:lnTo>
                  <a:lnTo>
                    <a:pt x="41612" y="31450"/>
                  </a:lnTo>
                  <a:close/>
                  <a:moveTo>
                    <a:pt x="11559" y="119165"/>
                  </a:moveTo>
                  <a:lnTo>
                    <a:pt x="11559" y="14715"/>
                  </a:lnTo>
                  <a:lnTo>
                    <a:pt x="30631" y="23948"/>
                  </a:lnTo>
                  <a:lnTo>
                    <a:pt x="30631" y="103007"/>
                  </a:lnTo>
                  <a:cubicBezTo>
                    <a:pt x="30631" y="104738"/>
                    <a:pt x="31787" y="107047"/>
                    <a:pt x="33521" y="108201"/>
                  </a:cubicBezTo>
                  <a:lnTo>
                    <a:pt x="99985" y="141094"/>
                  </a:lnTo>
                  <a:lnTo>
                    <a:pt x="99985" y="162446"/>
                  </a:lnTo>
                  <a:lnTo>
                    <a:pt x="11559" y="119165"/>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2" name="Freeform 416">
              <a:extLst>
                <a:ext uri="{FF2B5EF4-FFF2-40B4-BE49-F238E27FC236}">
                  <a16:creationId xmlns:a16="http://schemas.microsoft.com/office/drawing/2014/main" id="{16E3CEA0-CBFD-57D6-CA58-EFD1F3DFA36C}"/>
                </a:ext>
              </a:extLst>
            </p:cNvPr>
            <p:cNvSpPr/>
            <p:nvPr/>
          </p:nvSpPr>
          <p:spPr>
            <a:xfrm>
              <a:off x="3254579" y="3946522"/>
              <a:ext cx="138706" cy="230828"/>
            </a:xfrm>
            <a:custGeom>
              <a:avLst/>
              <a:gdLst>
                <a:gd name="connsiteX0" fmla="*/ 0 w 69353"/>
                <a:gd name="connsiteY0" fmla="*/ 0 h 115414"/>
                <a:gd name="connsiteX1" fmla="*/ 0 w 69353"/>
                <a:gd name="connsiteY1" fmla="*/ 80790 h 115414"/>
                <a:gd name="connsiteX2" fmla="*/ 69354 w 69353"/>
                <a:gd name="connsiteY2" fmla="*/ 115414 h 115414"/>
                <a:gd name="connsiteX3" fmla="*/ 69354 w 69353"/>
                <a:gd name="connsiteY3" fmla="*/ 34047 h 115414"/>
                <a:gd name="connsiteX4" fmla="*/ 0 w 69353"/>
                <a:gd name="connsiteY4" fmla="*/ 0 h 115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414">
                  <a:moveTo>
                    <a:pt x="0" y="0"/>
                  </a:moveTo>
                  <a:lnTo>
                    <a:pt x="0" y="80790"/>
                  </a:lnTo>
                  <a:lnTo>
                    <a:pt x="69354" y="115414"/>
                  </a:lnTo>
                  <a:lnTo>
                    <a:pt x="69354" y="34047"/>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3" name="Freeform 417">
              <a:extLst>
                <a:ext uri="{FF2B5EF4-FFF2-40B4-BE49-F238E27FC236}">
                  <a16:creationId xmlns:a16="http://schemas.microsoft.com/office/drawing/2014/main" id="{33ADE6F9-5C2D-FE61-AC32-5156A721A1B4}"/>
                </a:ext>
              </a:extLst>
            </p:cNvPr>
            <p:cNvSpPr/>
            <p:nvPr/>
          </p:nvSpPr>
          <p:spPr>
            <a:xfrm>
              <a:off x="3182913" y="3902088"/>
              <a:ext cx="220526" cy="353744"/>
            </a:xfrm>
            <a:custGeom>
              <a:avLst/>
              <a:gdLst>
                <a:gd name="connsiteX0" fmla="*/ 107498 w 110263"/>
                <a:gd name="connsiteY0" fmla="*/ 50494 h 176872"/>
                <a:gd name="connsiteX1" fmla="*/ 8091 w 110263"/>
                <a:gd name="connsiteY1" fmla="*/ 866 h 176872"/>
                <a:gd name="connsiteX2" fmla="*/ 2312 w 110263"/>
                <a:gd name="connsiteY2" fmla="*/ 866 h 176872"/>
                <a:gd name="connsiteX3" fmla="*/ 0 w 110263"/>
                <a:gd name="connsiteY3" fmla="*/ 5482 h 176872"/>
                <a:gd name="connsiteX4" fmla="*/ 0 w 110263"/>
                <a:gd name="connsiteY4" fmla="*/ 121474 h 176872"/>
                <a:gd name="connsiteX5" fmla="*/ 2890 w 110263"/>
                <a:gd name="connsiteY5" fmla="*/ 126667 h 176872"/>
                <a:gd name="connsiteX6" fmla="*/ 102297 w 110263"/>
                <a:gd name="connsiteY6" fmla="*/ 176295 h 176872"/>
                <a:gd name="connsiteX7" fmla="*/ 104609 w 110263"/>
                <a:gd name="connsiteY7" fmla="*/ 176873 h 176872"/>
                <a:gd name="connsiteX8" fmla="*/ 107498 w 110263"/>
                <a:gd name="connsiteY8" fmla="*/ 175718 h 176872"/>
                <a:gd name="connsiteX9" fmla="*/ 109810 w 110263"/>
                <a:gd name="connsiteY9" fmla="*/ 171102 h 176872"/>
                <a:gd name="connsiteX10" fmla="*/ 109810 w 110263"/>
                <a:gd name="connsiteY10" fmla="*/ 137054 h 176872"/>
                <a:gd name="connsiteX11" fmla="*/ 109810 w 110263"/>
                <a:gd name="connsiteY11" fmla="*/ 55687 h 176872"/>
                <a:gd name="connsiteX12" fmla="*/ 109810 w 110263"/>
                <a:gd name="connsiteY12" fmla="*/ 54533 h 176872"/>
                <a:gd name="connsiteX13" fmla="*/ 107498 w 110263"/>
                <a:gd name="connsiteY13" fmla="*/ 50494 h 176872"/>
                <a:gd name="connsiteX14" fmla="*/ 41612 w 110263"/>
                <a:gd name="connsiteY14" fmla="*/ 30873 h 176872"/>
                <a:gd name="connsiteX15" fmla="*/ 99985 w 110263"/>
                <a:gd name="connsiteY15" fmla="*/ 59727 h 176872"/>
                <a:gd name="connsiteX16" fmla="*/ 99985 w 110263"/>
                <a:gd name="connsiteY16" fmla="*/ 128975 h 176872"/>
                <a:gd name="connsiteX17" fmla="*/ 41612 w 110263"/>
                <a:gd name="connsiteY17" fmla="*/ 100122 h 176872"/>
                <a:gd name="connsiteX18" fmla="*/ 41612 w 110263"/>
                <a:gd name="connsiteY18" fmla="*/ 30873 h 176872"/>
                <a:gd name="connsiteX19" fmla="*/ 11559 w 110263"/>
                <a:gd name="connsiteY19" fmla="*/ 118588 h 176872"/>
                <a:gd name="connsiteX20" fmla="*/ 11559 w 110263"/>
                <a:gd name="connsiteY20" fmla="*/ 14138 h 176872"/>
                <a:gd name="connsiteX21" fmla="*/ 30631 w 110263"/>
                <a:gd name="connsiteY21" fmla="*/ 23371 h 176872"/>
                <a:gd name="connsiteX22" fmla="*/ 30631 w 110263"/>
                <a:gd name="connsiteY22" fmla="*/ 102430 h 176872"/>
                <a:gd name="connsiteX23" fmla="*/ 33521 w 110263"/>
                <a:gd name="connsiteY23" fmla="*/ 107624 h 176872"/>
                <a:gd name="connsiteX24" fmla="*/ 99985 w 110263"/>
                <a:gd name="connsiteY24" fmla="*/ 140517 h 176872"/>
                <a:gd name="connsiteX25" fmla="*/ 99985 w 110263"/>
                <a:gd name="connsiteY25" fmla="*/ 161869 h 176872"/>
                <a:gd name="connsiteX26" fmla="*/ 11559 w 110263"/>
                <a:gd name="connsiteY26" fmla="*/ 118588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0263" h="176872">
                  <a:moveTo>
                    <a:pt x="107498" y="50494"/>
                  </a:moveTo>
                  <a:lnTo>
                    <a:pt x="8091" y="866"/>
                  </a:lnTo>
                  <a:cubicBezTo>
                    <a:pt x="6357" y="-289"/>
                    <a:pt x="4624" y="-289"/>
                    <a:pt x="2312" y="866"/>
                  </a:cubicBezTo>
                  <a:cubicBezTo>
                    <a:pt x="578" y="2020"/>
                    <a:pt x="0" y="3174"/>
                    <a:pt x="0" y="5482"/>
                  </a:cubicBezTo>
                  <a:lnTo>
                    <a:pt x="0" y="121474"/>
                  </a:lnTo>
                  <a:cubicBezTo>
                    <a:pt x="0" y="123205"/>
                    <a:pt x="1156" y="125513"/>
                    <a:pt x="2890" y="126667"/>
                  </a:cubicBezTo>
                  <a:lnTo>
                    <a:pt x="102297" y="176295"/>
                  </a:lnTo>
                  <a:cubicBezTo>
                    <a:pt x="103453" y="176873"/>
                    <a:pt x="104031" y="176873"/>
                    <a:pt x="104609" y="176873"/>
                  </a:cubicBezTo>
                  <a:cubicBezTo>
                    <a:pt x="105765" y="176873"/>
                    <a:pt x="106343" y="176295"/>
                    <a:pt x="107498" y="175718"/>
                  </a:cubicBezTo>
                  <a:cubicBezTo>
                    <a:pt x="109232" y="174564"/>
                    <a:pt x="109810" y="173410"/>
                    <a:pt x="109810" y="171102"/>
                  </a:cubicBezTo>
                  <a:lnTo>
                    <a:pt x="109810" y="137054"/>
                  </a:lnTo>
                  <a:lnTo>
                    <a:pt x="109810" y="55687"/>
                  </a:lnTo>
                  <a:lnTo>
                    <a:pt x="109810" y="54533"/>
                  </a:lnTo>
                  <a:cubicBezTo>
                    <a:pt x="110966" y="52802"/>
                    <a:pt x="109810" y="51071"/>
                    <a:pt x="107498" y="50494"/>
                  </a:cubicBezTo>
                  <a:close/>
                  <a:moveTo>
                    <a:pt x="41612" y="30873"/>
                  </a:moveTo>
                  <a:lnTo>
                    <a:pt x="99985" y="59727"/>
                  </a:lnTo>
                  <a:lnTo>
                    <a:pt x="99985" y="128975"/>
                  </a:lnTo>
                  <a:lnTo>
                    <a:pt x="41612" y="100122"/>
                  </a:lnTo>
                  <a:lnTo>
                    <a:pt x="41612" y="30873"/>
                  </a:lnTo>
                  <a:close/>
                  <a:moveTo>
                    <a:pt x="11559" y="118588"/>
                  </a:moveTo>
                  <a:lnTo>
                    <a:pt x="11559" y="14138"/>
                  </a:lnTo>
                  <a:lnTo>
                    <a:pt x="30631" y="23371"/>
                  </a:lnTo>
                  <a:lnTo>
                    <a:pt x="30631" y="102430"/>
                  </a:lnTo>
                  <a:cubicBezTo>
                    <a:pt x="30631" y="104161"/>
                    <a:pt x="31787" y="106470"/>
                    <a:pt x="33521" y="107624"/>
                  </a:cubicBezTo>
                  <a:lnTo>
                    <a:pt x="99985" y="140517"/>
                  </a:lnTo>
                  <a:lnTo>
                    <a:pt x="99985" y="161869"/>
                  </a:lnTo>
                  <a:lnTo>
                    <a:pt x="11559" y="118588"/>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4" name="Freeform 418">
              <a:extLst>
                <a:ext uri="{FF2B5EF4-FFF2-40B4-BE49-F238E27FC236}">
                  <a16:creationId xmlns:a16="http://schemas.microsoft.com/office/drawing/2014/main" id="{EA1FDA6D-2C0C-8F9A-C947-18C1A46A5F22}"/>
                </a:ext>
              </a:extLst>
            </p:cNvPr>
            <p:cNvSpPr/>
            <p:nvPr/>
          </p:nvSpPr>
          <p:spPr>
            <a:xfrm>
              <a:off x="2592249" y="2890482"/>
              <a:ext cx="49702" cy="220440"/>
            </a:xfrm>
            <a:custGeom>
              <a:avLst/>
              <a:gdLst>
                <a:gd name="connsiteX0" fmla="*/ 24852 w 24851"/>
                <a:gd name="connsiteY0" fmla="*/ 94640 h 110220"/>
                <a:gd name="connsiteX1" fmla="*/ 0 w 24851"/>
                <a:gd name="connsiteY1" fmla="*/ 110221 h 110220"/>
                <a:gd name="connsiteX2" fmla="*/ 0 w 24851"/>
                <a:gd name="connsiteY2" fmla="*/ 0 h 110220"/>
                <a:gd name="connsiteX3" fmla="*/ 24852 w 24851"/>
                <a:gd name="connsiteY3" fmla="*/ 13273 h 110220"/>
                <a:gd name="connsiteX4" fmla="*/ 24852 w 24851"/>
                <a:gd name="connsiteY4" fmla="*/ 94640 h 110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220">
                  <a:moveTo>
                    <a:pt x="24852" y="94640"/>
                  </a:moveTo>
                  <a:lnTo>
                    <a:pt x="0" y="110221"/>
                  </a:lnTo>
                  <a:lnTo>
                    <a:pt x="0" y="0"/>
                  </a:lnTo>
                  <a:lnTo>
                    <a:pt x="24852" y="13273"/>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5" name="Freeform 419">
              <a:extLst>
                <a:ext uri="{FF2B5EF4-FFF2-40B4-BE49-F238E27FC236}">
                  <a16:creationId xmlns:a16="http://schemas.microsoft.com/office/drawing/2014/main" id="{F38EA2E8-2499-E91A-EB10-D849B20488A8}"/>
                </a:ext>
              </a:extLst>
            </p:cNvPr>
            <p:cNvSpPr/>
            <p:nvPr/>
          </p:nvSpPr>
          <p:spPr>
            <a:xfrm>
              <a:off x="2898563" y="3050908"/>
              <a:ext cx="49702" cy="220440"/>
            </a:xfrm>
            <a:custGeom>
              <a:avLst/>
              <a:gdLst>
                <a:gd name="connsiteX0" fmla="*/ 24852 w 24851"/>
                <a:gd name="connsiteY0" fmla="*/ 94640 h 110220"/>
                <a:gd name="connsiteX1" fmla="*/ 0 w 24851"/>
                <a:gd name="connsiteY1" fmla="*/ 110221 h 110220"/>
                <a:gd name="connsiteX2" fmla="*/ 0 w 24851"/>
                <a:gd name="connsiteY2" fmla="*/ 0 h 110220"/>
                <a:gd name="connsiteX3" fmla="*/ 24852 w 24851"/>
                <a:gd name="connsiteY3" fmla="*/ 13273 h 110220"/>
                <a:gd name="connsiteX4" fmla="*/ 24852 w 24851"/>
                <a:gd name="connsiteY4" fmla="*/ 94640 h 110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220">
                  <a:moveTo>
                    <a:pt x="24852" y="94640"/>
                  </a:moveTo>
                  <a:lnTo>
                    <a:pt x="0" y="110221"/>
                  </a:lnTo>
                  <a:lnTo>
                    <a:pt x="0" y="0"/>
                  </a:lnTo>
                  <a:lnTo>
                    <a:pt x="24852" y="13273"/>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6" name="Freeform 420">
              <a:extLst>
                <a:ext uri="{FF2B5EF4-FFF2-40B4-BE49-F238E27FC236}">
                  <a16:creationId xmlns:a16="http://schemas.microsoft.com/office/drawing/2014/main" id="{5954DFA4-9EF1-EBA3-877A-FB38FA2C8675}"/>
                </a:ext>
              </a:extLst>
            </p:cNvPr>
            <p:cNvSpPr/>
            <p:nvPr/>
          </p:nvSpPr>
          <p:spPr>
            <a:xfrm>
              <a:off x="3204875" y="3196330"/>
              <a:ext cx="49702" cy="220440"/>
            </a:xfrm>
            <a:custGeom>
              <a:avLst/>
              <a:gdLst>
                <a:gd name="connsiteX0" fmla="*/ 24852 w 24851"/>
                <a:gd name="connsiteY0" fmla="*/ 94640 h 110220"/>
                <a:gd name="connsiteX1" fmla="*/ 0 w 24851"/>
                <a:gd name="connsiteY1" fmla="*/ 110221 h 110220"/>
                <a:gd name="connsiteX2" fmla="*/ 0 w 24851"/>
                <a:gd name="connsiteY2" fmla="*/ 0 h 110220"/>
                <a:gd name="connsiteX3" fmla="*/ 24852 w 24851"/>
                <a:gd name="connsiteY3" fmla="*/ 13273 h 110220"/>
                <a:gd name="connsiteX4" fmla="*/ 24852 w 24851"/>
                <a:gd name="connsiteY4" fmla="*/ 94640 h 110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220">
                  <a:moveTo>
                    <a:pt x="24852" y="94640"/>
                  </a:moveTo>
                  <a:lnTo>
                    <a:pt x="0" y="110221"/>
                  </a:lnTo>
                  <a:lnTo>
                    <a:pt x="0" y="0"/>
                  </a:lnTo>
                  <a:lnTo>
                    <a:pt x="24852" y="13273"/>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7" name="Freeform 421">
              <a:extLst>
                <a:ext uri="{FF2B5EF4-FFF2-40B4-BE49-F238E27FC236}">
                  <a16:creationId xmlns:a16="http://schemas.microsoft.com/office/drawing/2014/main" id="{8CBD0801-A5D3-FD73-33B7-58CA8FB69040}"/>
                </a:ext>
              </a:extLst>
            </p:cNvPr>
            <p:cNvSpPr/>
            <p:nvPr/>
          </p:nvSpPr>
          <p:spPr>
            <a:xfrm>
              <a:off x="2592249" y="3254036"/>
              <a:ext cx="49702" cy="220440"/>
            </a:xfrm>
            <a:custGeom>
              <a:avLst/>
              <a:gdLst>
                <a:gd name="connsiteX0" fmla="*/ 24852 w 24851"/>
                <a:gd name="connsiteY0" fmla="*/ 94640 h 110220"/>
                <a:gd name="connsiteX1" fmla="*/ 0 w 24851"/>
                <a:gd name="connsiteY1" fmla="*/ 110221 h 110220"/>
                <a:gd name="connsiteX2" fmla="*/ 0 w 24851"/>
                <a:gd name="connsiteY2" fmla="*/ 0 h 110220"/>
                <a:gd name="connsiteX3" fmla="*/ 24852 w 24851"/>
                <a:gd name="connsiteY3" fmla="*/ 13273 h 110220"/>
                <a:gd name="connsiteX4" fmla="*/ 24852 w 24851"/>
                <a:gd name="connsiteY4" fmla="*/ 94640 h 110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220">
                  <a:moveTo>
                    <a:pt x="24852" y="94640"/>
                  </a:moveTo>
                  <a:lnTo>
                    <a:pt x="0" y="110221"/>
                  </a:lnTo>
                  <a:lnTo>
                    <a:pt x="0" y="0"/>
                  </a:lnTo>
                  <a:lnTo>
                    <a:pt x="24852" y="13273"/>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8" name="Freeform 422">
              <a:extLst>
                <a:ext uri="{FF2B5EF4-FFF2-40B4-BE49-F238E27FC236}">
                  <a16:creationId xmlns:a16="http://schemas.microsoft.com/office/drawing/2014/main" id="{B0BED0DE-C01F-7183-1558-83036DE1B0D9}"/>
                </a:ext>
              </a:extLst>
            </p:cNvPr>
            <p:cNvSpPr/>
            <p:nvPr/>
          </p:nvSpPr>
          <p:spPr>
            <a:xfrm>
              <a:off x="2898563" y="3414463"/>
              <a:ext cx="49702" cy="221594"/>
            </a:xfrm>
            <a:custGeom>
              <a:avLst/>
              <a:gdLst>
                <a:gd name="connsiteX0" fmla="*/ 24852 w 24851"/>
                <a:gd name="connsiteY0" fmla="*/ 94640 h 110797"/>
                <a:gd name="connsiteX1" fmla="*/ 0 w 24851"/>
                <a:gd name="connsiteY1" fmla="*/ 110798 h 110797"/>
                <a:gd name="connsiteX2" fmla="*/ 0 w 24851"/>
                <a:gd name="connsiteY2" fmla="*/ 0 h 110797"/>
                <a:gd name="connsiteX3" fmla="*/ 24852 w 24851"/>
                <a:gd name="connsiteY3" fmla="*/ 13850 h 110797"/>
                <a:gd name="connsiteX4" fmla="*/ 24852 w 24851"/>
                <a:gd name="connsiteY4" fmla="*/ 94640 h 11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797">
                  <a:moveTo>
                    <a:pt x="24852" y="94640"/>
                  </a:moveTo>
                  <a:lnTo>
                    <a:pt x="0" y="110798"/>
                  </a:lnTo>
                  <a:lnTo>
                    <a:pt x="0" y="0"/>
                  </a:lnTo>
                  <a:lnTo>
                    <a:pt x="24852" y="13850"/>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9" name="Freeform 423">
              <a:extLst>
                <a:ext uri="{FF2B5EF4-FFF2-40B4-BE49-F238E27FC236}">
                  <a16:creationId xmlns:a16="http://schemas.microsoft.com/office/drawing/2014/main" id="{9E1B18A4-7413-EEB5-5E4D-357FAF319DA2}"/>
                </a:ext>
              </a:extLst>
            </p:cNvPr>
            <p:cNvSpPr/>
            <p:nvPr/>
          </p:nvSpPr>
          <p:spPr>
            <a:xfrm>
              <a:off x="3204875" y="3559885"/>
              <a:ext cx="49702" cy="221594"/>
            </a:xfrm>
            <a:custGeom>
              <a:avLst/>
              <a:gdLst>
                <a:gd name="connsiteX0" fmla="*/ 24852 w 24851"/>
                <a:gd name="connsiteY0" fmla="*/ 94640 h 110797"/>
                <a:gd name="connsiteX1" fmla="*/ 0 w 24851"/>
                <a:gd name="connsiteY1" fmla="*/ 110798 h 110797"/>
                <a:gd name="connsiteX2" fmla="*/ 0 w 24851"/>
                <a:gd name="connsiteY2" fmla="*/ 0 h 110797"/>
                <a:gd name="connsiteX3" fmla="*/ 24852 w 24851"/>
                <a:gd name="connsiteY3" fmla="*/ 13850 h 110797"/>
                <a:gd name="connsiteX4" fmla="*/ 24852 w 24851"/>
                <a:gd name="connsiteY4" fmla="*/ 94640 h 11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797">
                  <a:moveTo>
                    <a:pt x="24852" y="94640"/>
                  </a:moveTo>
                  <a:lnTo>
                    <a:pt x="0" y="110798"/>
                  </a:lnTo>
                  <a:lnTo>
                    <a:pt x="0" y="0"/>
                  </a:lnTo>
                  <a:lnTo>
                    <a:pt x="24852" y="13850"/>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0" name="Freeform 424">
              <a:extLst>
                <a:ext uri="{FF2B5EF4-FFF2-40B4-BE49-F238E27FC236}">
                  <a16:creationId xmlns:a16="http://schemas.microsoft.com/office/drawing/2014/main" id="{2D0A6892-A0E3-105E-8DE3-665A9097D005}"/>
                </a:ext>
              </a:extLst>
            </p:cNvPr>
            <p:cNvSpPr/>
            <p:nvPr/>
          </p:nvSpPr>
          <p:spPr>
            <a:xfrm>
              <a:off x="2592249" y="3623362"/>
              <a:ext cx="49702" cy="220440"/>
            </a:xfrm>
            <a:custGeom>
              <a:avLst/>
              <a:gdLst>
                <a:gd name="connsiteX0" fmla="*/ 24852 w 24851"/>
                <a:gd name="connsiteY0" fmla="*/ 94640 h 110220"/>
                <a:gd name="connsiteX1" fmla="*/ 0 w 24851"/>
                <a:gd name="connsiteY1" fmla="*/ 110221 h 110220"/>
                <a:gd name="connsiteX2" fmla="*/ 0 w 24851"/>
                <a:gd name="connsiteY2" fmla="*/ 0 h 110220"/>
                <a:gd name="connsiteX3" fmla="*/ 24852 w 24851"/>
                <a:gd name="connsiteY3" fmla="*/ 13273 h 110220"/>
                <a:gd name="connsiteX4" fmla="*/ 24852 w 24851"/>
                <a:gd name="connsiteY4" fmla="*/ 94640 h 110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220">
                  <a:moveTo>
                    <a:pt x="24852" y="94640"/>
                  </a:moveTo>
                  <a:lnTo>
                    <a:pt x="0" y="110221"/>
                  </a:lnTo>
                  <a:lnTo>
                    <a:pt x="0" y="0"/>
                  </a:lnTo>
                  <a:lnTo>
                    <a:pt x="24852" y="13273"/>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1" name="Freeform 425">
              <a:extLst>
                <a:ext uri="{FF2B5EF4-FFF2-40B4-BE49-F238E27FC236}">
                  <a16:creationId xmlns:a16="http://schemas.microsoft.com/office/drawing/2014/main" id="{05F8F161-0BDD-8974-694F-5ED87D30A063}"/>
                </a:ext>
              </a:extLst>
            </p:cNvPr>
            <p:cNvSpPr/>
            <p:nvPr/>
          </p:nvSpPr>
          <p:spPr>
            <a:xfrm>
              <a:off x="2898563" y="3783788"/>
              <a:ext cx="49702" cy="220440"/>
            </a:xfrm>
            <a:custGeom>
              <a:avLst/>
              <a:gdLst>
                <a:gd name="connsiteX0" fmla="*/ 24852 w 24851"/>
                <a:gd name="connsiteY0" fmla="*/ 94640 h 110220"/>
                <a:gd name="connsiteX1" fmla="*/ 0 w 24851"/>
                <a:gd name="connsiteY1" fmla="*/ 110221 h 110220"/>
                <a:gd name="connsiteX2" fmla="*/ 0 w 24851"/>
                <a:gd name="connsiteY2" fmla="*/ 0 h 110220"/>
                <a:gd name="connsiteX3" fmla="*/ 24852 w 24851"/>
                <a:gd name="connsiteY3" fmla="*/ 13273 h 110220"/>
                <a:gd name="connsiteX4" fmla="*/ 24852 w 24851"/>
                <a:gd name="connsiteY4" fmla="*/ 94640 h 110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220">
                  <a:moveTo>
                    <a:pt x="24852" y="94640"/>
                  </a:moveTo>
                  <a:lnTo>
                    <a:pt x="0" y="110221"/>
                  </a:lnTo>
                  <a:lnTo>
                    <a:pt x="0" y="0"/>
                  </a:lnTo>
                  <a:lnTo>
                    <a:pt x="24852" y="13273"/>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2" name="Freeform 426">
              <a:extLst>
                <a:ext uri="{FF2B5EF4-FFF2-40B4-BE49-F238E27FC236}">
                  <a16:creationId xmlns:a16="http://schemas.microsoft.com/office/drawing/2014/main" id="{C5112446-D613-EB97-CA57-5F5F7A6ACD66}"/>
                </a:ext>
              </a:extLst>
            </p:cNvPr>
            <p:cNvSpPr/>
            <p:nvPr/>
          </p:nvSpPr>
          <p:spPr>
            <a:xfrm>
              <a:off x="3204875" y="3929210"/>
              <a:ext cx="49702" cy="220440"/>
            </a:xfrm>
            <a:custGeom>
              <a:avLst/>
              <a:gdLst>
                <a:gd name="connsiteX0" fmla="*/ 24852 w 24851"/>
                <a:gd name="connsiteY0" fmla="*/ 94640 h 110220"/>
                <a:gd name="connsiteX1" fmla="*/ 0 w 24851"/>
                <a:gd name="connsiteY1" fmla="*/ 110221 h 110220"/>
                <a:gd name="connsiteX2" fmla="*/ 0 w 24851"/>
                <a:gd name="connsiteY2" fmla="*/ 0 h 110220"/>
                <a:gd name="connsiteX3" fmla="*/ 24852 w 24851"/>
                <a:gd name="connsiteY3" fmla="*/ 13273 h 110220"/>
                <a:gd name="connsiteX4" fmla="*/ 24852 w 24851"/>
                <a:gd name="connsiteY4" fmla="*/ 94640 h 110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220">
                  <a:moveTo>
                    <a:pt x="24852" y="94640"/>
                  </a:moveTo>
                  <a:lnTo>
                    <a:pt x="0" y="110221"/>
                  </a:lnTo>
                  <a:lnTo>
                    <a:pt x="0" y="0"/>
                  </a:lnTo>
                  <a:lnTo>
                    <a:pt x="24852" y="13273"/>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3" name="Freeform 454">
              <a:extLst>
                <a:ext uri="{FF2B5EF4-FFF2-40B4-BE49-F238E27FC236}">
                  <a16:creationId xmlns:a16="http://schemas.microsoft.com/office/drawing/2014/main" id="{B210EC3D-F4FE-4E53-1FEF-9C9201D04984}"/>
                </a:ext>
              </a:extLst>
            </p:cNvPr>
            <p:cNvSpPr/>
            <p:nvPr/>
          </p:nvSpPr>
          <p:spPr>
            <a:xfrm>
              <a:off x="3568982" y="2622720"/>
              <a:ext cx="1110816" cy="601308"/>
            </a:xfrm>
            <a:custGeom>
              <a:avLst/>
              <a:gdLst>
                <a:gd name="connsiteX0" fmla="*/ 0 w 555408"/>
                <a:gd name="connsiteY0" fmla="*/ 300654 h 300654"/>
                <a:gd name="connsiteX1" fmla="*/ 554253 w 555408"/>
                <a:gd name="connsiteY1" fmla="*/ 25968 h 300654"/>
                <a:gd name="connsiteX2" fmla="*/ 555408 w 555408"/>
                <a:gd name="connsiteY2" fmla="*/ 0 h 300654"/>
                <a:gd name="connsiteX3" fmla="*/ 0 w 555408"/>
                <a:gd name="connsiteY3" fmla="*/ 269492 h 300654"/>
                <a:gd name="connsiteX4" fmla="*/ 0 w 555408"/>
                <a:gd name="connsiteY4" fmla="*/ 300654 h 300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408" h="300654">
                  <a:moveTo>
                    <a:pt x="0" y="300654"/>
                  </a:moveTo>
                  <a:lnTo>
                    <a:pt x="554253" y="25968"/>
                  </a:lnTo>
                  <a:lnTo>
                    <a:pt x="555408" y="0"/>
                  </a:lnTo>
                  <a:lnTo>
                    <a:pt x="0" y="269492"/>
                  </a:lnTo>
                  <a:lnTo>
                    <a:pt x="0" y="300654"/>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4" name="Freeform 455">
              <a:extLst>
                <a:ext uri="{FF2B5EF4-FFF2-40B4-BE49-F238E27FC236}">
                  <a16:creationId xmlns:a16="http://schemas.microsoft.com/office/drawing/2014/main" id="{732BCC85-238F-83D6-4DA1-88F130106FC4}"/>
                </a:ext>
              </a:extLst>
            </p:cNvPr>
            <p:cNvSpPr/>
            <p:nvPr/>
          </p:nvSpPr>
          <p:spPr>
            <a:xfrm>
              <a:off x="4358461" y="2910103"/>
              <a:ext cx="138706" cy="231982"/>
            </a:xfrm>
            <a:custGeom>
              <a:avLst/>
              <a:gdLst>
                <a:gd name="connsiteX0" fmla="*/ 69353 w 69353"/>
                <a:gd name="connsiteY0" fmla="*/ 0 h 115991"/>
                <a:gd name="connsiteX1" fmla="*/ 69353 w 69353"/>
                <a:gd name="connsiteY1" fmla="*/ 81367 h 115991"/>
                <a:gd name="connsiteX2" fmla="*/ 0 w 69353"/>
                <a:gd name="connsiteY2" fmla="*/ 115991 h 115991"/>
                <a:gd name="connsiteX3" fmla="*/ 0 w 69353"/>
                <a:gd name="connsiteY3" fmla="*/ 34624 h 115991"/>
                <a:gd name="connsiteX4" fmla="*/ 69353 w 69353"/>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991">
                  <a:moveTo>
                    <a:pt x="69353" y="0"/>
                  </a:moveTo>
                  <a:lnTo>
                    <a:pt x="69353" y="81367"/>
                  </a:lnTo>
                  <a:lnTo>
                    <a:pt x="0" y="115991"/>
                  </a:lnTo>
                  <a:lnTo>
                    <a:pt x="0" y="34624"/>
                  </a:lnTo>
                  <a:lnTo>
                    <a:pt x="69353"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5" name="Freeform 456">
              <a:extLst>
                <a:ext uri="{FF2B5EF4-FFF2-40B4-BE49-F238E27FC236}">
                  <a16:creationId xmlns:a16="http://schemas.microsoft.com/office/drawing/2014/main" id="{0F650A61-EA67-A5E9-9DDC-1C1AFD74C6C4}"/>
                </a:ext>
              </a:extLst>
            </p:cNvPr>
            <p:cNvSpPr/>
            <p:nvPr/>
          </p:nvSpPr>
          <p:spPr>
            <a:xfrm>
              <a:off x="4346901" y="2869130"/>
              <a:ext cx="219618" cy="353744"/>
            </a:xfrm>
            <a:custGeom>
              <a:avLst/>
              <a:gdLst>
                <a:gd name="connsiteX0" fmla="*/ 0 w 109809"/>
                <a:gd name="connsiteY0" fmla="*/ 53956 h 176872"/>
                <a:gd name="connsiteX1" fmla="*/ 0 w 109809"/>
                <a:gd name="connsiteY1" fmla="*/ 55687 h 176872"/>
                <a:gd name="connsiteX2" fmla="*/ 0 w 109809"/>
                <a:gd name="connsiteY2" fmla="*/ 137055 h 176872"/>
                <a:gd name="connsiteX3" fmla="*/ 0 w 109809"/>
                <a:gd name="connsiteY3" fmla="*/ 171102 h 176872"/>
                <a:gd name="connsiteX4" fmla="*/ 2312 w 109809"/>
                <a:gd name="connsiteY4" fmla="*/ 175718 h 176872"/>
                <a:gd name="connsiteX5" fmla="*/ 5201 w 109809"/>
                <a:gd name="connsiteY5" fmla="*/ 176872 h 176872"/>
                <a:gd name="connsiteX6" fmla="*/ 7513 w 109809"/>
                <a:gd name="connsiteY6" fmla="*/ 176295 h 176872"/>
                <a:gd name="connsiteX7" fmla="*/ 106920 w 109809"/>
                <a:gd name="connsiteY7" fmla="*/ 126667 h 176872"/>
                <a:gd name="connsiteX8" fmla="*/ 109810 w 109809"/>
                <a:gd name="connsiteY8" fmla="*/ 121474 h 176872"/>
                <a:gd name="connsiteX9" fmla="*/ 109810 w 109809"/>
                <a:gd name="connsiteY9" fmla="*/ 5482 h 176872"/>
                <a:gd name="connsiteX10" fmla="*/ 107499 w 109809"/>
                <a:gd name="connsiteY10" fmla="*/ 866 h 176872"/>
                <a:gd name="connsiteX11" fmla="*/ 101719 w 109809"/>
                <a:gd name="connsiteY11" fmla="*/ 866 h 176872"/>
                <a:gd name="connsiteX12" fmla="*/ 2312 w 109809"/>
                <a:gd name="connsiteY12" fmla="*/ 50494 h 176872"/>
                <a:gd name="connsiteX13" fmla="*/ 0 w 109809"/>
                <a:gd name="connsiteY13" fmla="*/ 53956 h 176872"/>
                <a:gd name="connsiteX14" fmla="*/ 69353 w 109809"/>
                <a:gd name="connsiteY14" fmla="*/ 98391 h 176872"/>
                <a:gd name="connsiteX15" fmla="*/ 10981 w 109809"/>
                <a:gd name="connsiteY15" fmla="*/ 127244 h 176872"/>
                <a:gd name="connsiteX16" fmla="*/ 10981 w 109809"/>
                <a:gd name="connsiteY16" fmla="*/ 57996 h 176872"/>
                <a:gd name="connsiteX17" fmla="*/ 69353 w 109809"/>
                <a:gd name="connsiteY17" fmla="*/ 29142 h 176872"/>
                <a:gd name="connsiteX18" fmla="*/ 69353 w 109809"/>
                <a:gd name="connsiteY18" fmla="*/ 98391 h 176872"/>
                <a:gd name="connsiteX19" fmla="*/ 10981 w 109809"/>
                <a:gd name="connsiteY19" fmla="*/ 161292 h 176872"/>
                <a:gd name="connsiteX20" fmla="*/ 10981 w 109809"/>
                <a:gd name="connsiteY20" fmla="*/ 139940 h 176872"/>
                <a:gd name="connsiteX21" fmla="*/ 77445 w 109809"/>
                <a:gd name="connsiteY21" fmla="*/ 107047 h 176872"/>
                <a:gd name="connsiteX22" fmla="*/ 80335 w 109809"/>
                <a:gd name="connsiteY22" fmla="*/ 101853 h 176872"/>
                <a:gd name="connsiteX23" fmla="*/ 80335 w 109809"/>
                <a:gd name="connsiteY23" fmla="*/ 22794 h 176872"/>
                <a:gd name="connsiteX24" fmla="*/ 99407 w 109809"/>
                <a:gd name="connsiteY24" fmla="*/ 13561 h 176872"/>
                <a:gd name="connsiteX25" fmla="*/ 99407 w 109809"/>
                <a:gd name="connsiteY25" fmla="*/ 118011 h 176872"/>
                <a:gd name="connsiteX26" fmla="*/ 10981 w 109809"/>
                <a:gd name="connsiteY26" fmla="*/ 161292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809" h="176872">
                  <a:moveTo>
                    <a:pt x="0" y="53956"/>
                  </a:moveTo>
                  <a:lnTo>
                    <a:pt x="0" y="55687"/>
                  </a:lnTo>
                  <a:lnTo>
                    <a:pt x="0" y="137055"/>
                  </a:lnTo>
                  <a:lnTo>
                    <a:pt x="0" y="171102"/>
                  </a:lnTo>
                  <a:cubicBezTo>
                    <a:pt x="0" y="172833"/>
                    <a:pt x="1156" y="174564"/>
                    <a:pt x="2312" y="175718"/>
                  </a:cubicBezTo>
                  <a:cubicBezTo>
                    <a:pt x="3468" y="176295"/>
                    <a:pt x="4046" y="176872"/>
                    <a:pt x="5201" y="176872"/>
                  </a:cubicBezTo>
                  <a:cubicBezTo>
                    <a:pt x="6357" y="176872"/>
                    <a:pt x="6935" y="176872"/>
                    <a:pt x="7513" y="176295"/>
                  </a:cubicBezTo>
                  <a:lnTo>
                    <a:pt x="106920" y="126667"/>
                  </a:lnTo>
                  <a:cubicBezTo>
                    <a:pt x="108654" y="125513"/>
                    <a:pt x="109810" y="123782"/>
                    <a:pt x="109810" y="121474"/>
                  </a:cubicBezTo>
                  <a:lnTo>
                    <a:pt x="109810" y="5482"/>
                  </a:lnTo>
                  <a:cubicBezTo>
                    <a:pt x="109810" y="3751"/>
                    <a:pt x="108654" y="2020"/>
                    <a:pt x="107499" y="866"/>
                  </a:cubicBezTo>
                  <a:cubicBezTo>
                    <a:pt x="105765" y="-289"/>
                    <a:pt x="104030" y="-289"/>
                    <a:pt x="101719" y="866"/>
                  </a:cubicBezTo>
                  <a:lnTo>
                    <a:pt x="2312" y="50494"/>
                  </a:lnTo>
                  <a:cubicBezTo>
                    <a:pt x="1734" y="49917"/>
                    <a:pt x="0" y="51648"/>
                    <a:pt x="0" y="53956"/>
                  </a:cubicBezTo>
                  <a:close/>
                  <a:moveTo>
                    <a:pt x="69353" y="98391"/>
                  </a:moveTo>
                  <a:lnTo>
                    <a:pt x="10981" y="127244"/>
                  </a:lnTo>
                  <a:lnTo>
                    <a:pt x="10981" y="57996"/>
                  </a:lnTo>
                  <a:lnTo>
                    <a:pt x="69353" y="29142"/>
                  </a:lnTo>
                  <a:lnTo>
                    <a:pt x="69353" y="98391"/>
                  </a:lnTo>
                  <a:close/>
                  <a:moveTo>
                    <a:pt x="10981" y="161292"/>
                  </a:moveTo>
                  <a:lnTo>
                    <a:pt x="10981" y="139940"/>
                  </a:lnTo>
                  <a:lnTo>
                    <a:pt x="77445" y="107047"/>
                  </a:lnTo>
                  <a:cubicBezTo>
                    <a:pt x="79179" y="105893"/>
                    <a:pt x="80335" y="104161"/>
                    <a:pt x="80335" y="101853"/>
                  </a:cubicBezTo>
                  <a:lnTo>
                    <a:pt x="80335" y="22794"/>
                  </a:lnTo>
                  <a:lnTo>
                    <a:pt x="99407" y="13561"/>
                  </a:lnTo>
                  <a:lnTo>
                    <a:pt x="99407" y="118011"/>
                  </a:lnTo>
                  <a:lnTo>
                    <a:pt x="10981" y="161292"/>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6" name="Freeform 457">
              <a:extLst>
                <a:ext uri="{FF2B5EF4-FFF2-40B4-BE49-F238E27FC236}">
                  <a16:creationId xmlns:a16="http://schemas.microsoft.com/office/drawing/2014/main" id="{6630F7A7-336F-BAD6-CB83-BC22D2EDDE4B}"/>
                </a:ext>
              </a:extLst>
            </p:cNvPr>
            <p:cNvSpPr/>
            <p:nvPr/>
          </p:nvSpPr>
          <p:spPr>
            <a:xfrm>
              <a:off x="4052147" y="3063604"/>
              <a:ext cx="138706" cy="230828"/>
            </a:xfrm>
            <a:custGeom>
              <a:avLst/>
              <a:gdLst>
                <a:gd name="connsiteX0" fmla="*/ 69354 w 69353"/>
                <a:gd name="connsiteY0" fmla="*/ 0 h 115414"/>
                <a:gd name="connsiteX1" fmla="*/ 69354 w 69353"/>
                <a:gd name="connsiteY1" fmla="*/ 81367 h 115414"/>
                <a:gd name="connsiteX2" fmla="*/ 0 w 69353"/>
                <a:gd name="connsiteY2" fmla="*/ 115414 h 115414"/>
                <a:gd name="connsiteX3" fmla="*/ 0 w 69353"/>
                <a:gd name="connsiteY3" fmla="*/ 34624 h 115414"/>
                <a:gd name="connsiteX4" fmla="*/ 69354 w 69353"/>
                <a:gd name="connsiteY4" fmla="*/ 0 h 115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414">
                  <a:moveTo>
                    <a:pt x="69354" y="0"/>
                  </a:moveTo>
                  <a:lnTo>
                    <a:pt x="69354" y="81367"/>
                  </a:lnTo>
                  <a:lnTo>
                    <a:pt x="0" y="115414"/>
                  </a:lnTo>
                  <a:lnTo>
                    <a:pt x="0" y="34624"/>
                  </a:lnTo>
                  <a:lnTo>
                    <a:pt x="69354"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7" name="Freeform 458">
              <a:extLst>
                <a:ext uri="{FF2B5EF4-FFF2-40B4-BE49-F238E27FC236}">
                  <a16:creationId xmlns:a16="http://schemas.microsoft.com/office/drawing/2014/main" id="{0F20B5EF-CBD7-F0F3-06CA-432E717B3B88}"/>
                </a:ext>
              </a:extLst>
            </p:cNvPr>
            <p:cNvSpPr/>
            <p:nvPr/>
          </p:nvSpPr>
          <p:spPr>
            <a:xfrm>
              <a:off x="4040588" y="3021476"/>
              <a:ext cx="219620" cy="353744"/>
            </a:xfrm>
            <a:custGeom>
              <a:avLst/>
              <a:gdLst>
                <a:gd name="connsiteX0" fmla="*/ 0 w 109810"/>
                <a:gd name="connsiteY0" fmla="*/ 53956 h 176872"/>
                <a:gd name="connsiteX1" fmla="*/ 0 w 109810"/>
                <a:gd name="connsiteY1" fmla="*/ 55687 h 176872"/>
                <a:gd name="connsiteX2" fmla="*/ 0 w 109810"/>
                <a:gd name="connsiteY2" fmla="*/ 137055 h 176872"/>
                <a:gd name="connsiteX3" fmla="*/ 0 w 109810"/>
                <a:gd name="connsiteY3" fmla="*/ 171102 h 176872"/>
                <a:gd name="connsiteX4" fmla="*/ 2312 w 109810"/>
                <a:gd name="connsiteY4" fmla="*/ 175718 h 176872"/>
                <a:gd name="connsiteX5" fmla="*/ 5201 w 109810"/>
                <a:gd name="connsiteY5" fmla="*/ 176872 h 176872"/>
                <a:gd name="connsiteX6" fmla="*/ 7513 w 109810"/>
                <a:gd name="connsiteY6" fmla="*/ 176295 h 176872"/>
                <a:gd name="connsiteX7" fmla="*/ 106920 w 109810"/>
                <a:gd name="connsiteY7" fmla="*/ 126667 h 176872"/>
                <a:gd name="connsiteX8" fmla="*/ 109810 w 109810"/>
                <a:gd name="connsiteY8" fmla="*/ 121474 h 176872"/>
                <a:gd name="connsiteX9" fmla="*/ 109810 w 109810"/>
                <a:gd name="connsiteY9" fmla="*/ 5482 h 176872"/>
                <a:gd name="connsiteX10" fmla="*/ 107498 w 109810"/>
                <a:gd name="connsiteY10" fmla="*/ 866 h 176872"/>
                <a:gd name="connsiteX11" fmla="*/ 101719 w 109810"/>
                <a:gd name="connsiteY11" fmla="*/ 866 h 176872"/>
                <a:gd name="connsiteX12" fmla="*/ 2312 w 109810"/>
                <a:gd name="connsiteY12" fmla="*/ 49340 h 176872"/>
                <a:gd name="connsiteX13" fmla="*/ 0 w 109810"/>
                <a:gd name="connsiteY13" fmla="*/ 53956 h 176872"/>
                <a:gd name="connsiteX14" fmla="*/ 69354 w 109810"/>
                <a:gd name="connsiteY14" fmla="*/ 98968 h 176872"/>
                <a:gd name="connsiteX15" fmla="*/ 10981 w 109810"/>
                <a:gd name="connsiteY15" fmla="*/ 127821 h 176872"/>
                <a:gd name="connsiteX16" fmla="*/ 10981 w 109810"/>
                <a:gd name="connsiteY16" fmla="*/ 58573 h 176872"/>
                <a:gd name="connsiteX17" fmla="*/ 69354 w 109810"/>
                <a:gd name="connsiteY17" fmla="*/ 29719 h 176872"/>
                <a:gd name="connsiteX18" fmla="*/ 69354 w 109810"/>
                <a:gd name="connsiteY18" fmla="*/ 98968 h 176872"/>
                <a:gd name="connsiteX19" fmla="*/ 10981 w 109810"/>
                <a:gd name="connsiteY19" fmla="*/ 161869 h 176872"/>
                <a:gd name="connsiteX20" fmla="*/ 10981 w 109810"/>
                <a:gd name="connsiteY20" fmla="*/ 140517 h 176872"/>
                <a:gd name="connsiteX21" fmla="*/ 77445 w 109810"/>
                <a:gd name="connsiteY21" fmla="*/ 107624 h 176872"/>
                <a:gd name="connsiteX22" fmla="*/ 80335 w 109810"/>
                <a:gd name="connsiteY22" fmla="*/ 102430 h 176872"/>
                <a:gd name="connsiteX23" fmla="*/ 80335 w 109810"/>
                <a:gd name="connsiteY23" fmla="*/ 23371 h 176872"/>
                <a:gd name="connsiteX24" fmla="*/ 99407 w 109810"/>
                <a:gd name="connsiteY24" fmla="*/ 14138 h 176872"/>
                <a:gd name="connsiteX25" fmla="*/ 99407 w 109810"/>
                <a:gd name="connsiteY25" fmla="*/ 118588 h 176872"/>
                <a:gd name="connsiteX26" fmla="*/ 10981 w 109810"/>
                <a:gd name="connsiteY26" fmla="*/ 161869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810" h="176872">
                  <a:moveTo>
                    <a:pt x="0" y="53956"/>
                  </a:moveTo>
                  <a:lnTo>
                    <a:pt x="0" y="55687"/>
                  </a:lnTo>
                  <a:lnTo>
                    <a:pt x="0" y="137055"/>
                  </a:lnTo>
                  <a:lnTo>
                    <a:pt x="0" y="171102"/>
                  </a:lnTo>
                  <a:cubicBezTo>
                    <a:pt x="0" y="172833"/>
                    <a:pt x="1156" y="174564"/>
                    <a:pt x="2312" y="175718"/>
                  </a:cubicBezTo>
                  <a:cubicBezTo>
                    <a:pt x="3468" y="176295"/>
                    <a:pt x="4046" y="176872"/>
                    <a:pt x="5201" y="176872"/>
                  </a:cubicBezTo>
                  <a:cubicBezTo>
                    <a:pt x="6357" y="176872"/>
                    <a:pt x="6935" y="176872"/>
                    <a:pt x="7513" y="176295"/>
                  </a:cubicBezTo>
                  <a:lnTo>
                    <a:pt x="106920" y="126667"/>
                  </a:lnTo>
                  <a:cubicBezTo>
                    <a:pt x="108654" y="125513"/>
                    <a:pt x="109810" y="123782"/>
                    <a:pt x="109810" y="121474"/>
                  </a:cubicBezTo>
                  <a:lnTo>
                    <a:pt x="109810" y="5482"/>
                  </a:lnTo>
                  <a:cubicBezTo>
                    <a:pt x="109810" y="3751"/>
                    <a:pt x="108654" y="2020"/>
                    <a:pt x="107498" y="866"/>
                  </a:cubicBezTo>
                  <a:cubicBezTo>
                    <a:pt x="105765" y="-289"/>
                    <a:pt x="104031" y="-289"/>
                    <a:pt x="101719" y="866"/>
                  </a:cubicBezTo>
                  <a:lnTo>
                    <a:pt x="2312" y="49340"/>
                  </a:lnTo>
                  <a:cubicBezTo>
                    <a:pt x="1734" y="49917"/>
                    <a:pt x="0" y="52225"/>
                    <a:pt x="0" y="53956"/>
                  </a:cubicBezTo>
                  <a:close/>
                  <a:moveTo>
                    <a:pt x="69354" y="98968"/>
                  </a:moveTo>
                  <a:lnTo>
                    <a:pt x="10981" y="127821"/>
                  </a:lnTo>
                  <a:lnTo>
                    <a:pt x="10981" y="58573"/>
                  </a:lnTo>
                  <a:lnTo>
                    <a:pt x="69354" y="29719"/>
                  </a:lnTo>
                  <a:lnTo>
                    <a:pt x="69354" y="98968"/>
                  </a:lnTo>
                  <a:close/>
                  <a:moveTo>
                    <a:pt x="10981" y="161869"/>
                  </a:moveTo>
                  <a:lnTo>
                    <a:pt x="10981" y="140517"/>
                  </a:lnTo>
                  <a:lnTo>
                    <a:pt x="77445" y="107624"/>
                  </a:lnTo>
                  <a:cubicBezTo>
                    <a:pt x="79179" y="106470"/>
                    <a:pt x="80335" y="104738"/>
                    <a:pt x="80335" y="102430"/>
                  </a:cubicBezTo>
                  <a:lnTo>
                    <a:pt x="80335" y="23371"/>
                  </a:lnTo>
                  <a:lnTo>
                    <a:pt x="99407" y="14138"/>
                  </a:lnTo>
                  <a:lnTo>
                    <a:pt x="99407" y="118588"/>
                  </a:lnTo>
                  <a:lnTo>
                    <a:pt x="10981" y="161869"/>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8" name="Freeform 459">
              <a:extLst>
                <a:ext uri="{FF2B5EF4-FFF2-40B4-BE49-F238E27FC236}">
                  <a16:creationId xmlns:a16="http://schemas.microsoft.com/office/drawing/2014/main" id="{1B3F3B27-1CB9-CC47-DCE3-3EE197467F5C}"/>
                </a:ext>
              </a:extLst>
            </p:cNvPr>
            <p:cNvSpPr/>
            <p:nvPr/>
          </p:nvSpPr>
          <p:spPr>
            <a:xfrm>
              <a:off x="3745835" y="3215951"/>
              <a:ext cx="138706" cy="231982"/>
            </a:xfrm>
            <a:custGeom>
              <a:avLst/>
              <a:gdLst>
                <a:gd name="connsiteX0" fmla="*/ 69354 w 69353"/>
                <a:gd name="connsiteY0" fmla="*/ 0 h 115991"/>
                <a:gd name="connsiteX1" fmla="*/ 69354 w 69353"/>
                <a:gd name="connsiteY1" fmla="*/ 81367 h 115991"/>
                <a:gd name="connsiteX2" fmla="*/ 0 w 69353"/>
                <a:gd name="connsiteY2" fmla="*/ 115991 h 115991"/>
                <a:gd name="connsiteX3" fmla="*/ 0 w 69353"/>
                <a:gd name="connsiteY3" fmla="*/ 34624 h 115991"/>
                <a:gd name="connsiteX4" fmla="*/ 69354 w 69353"/>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991">
                  <a:moveTo>
                    <a:pt x="69354" y="0"/>
                  </a:moveTo>
                  <a:lnTo>
                    <a:pt x="69354" y="81367"/>
                  </a:lnTo>
                  <a:lnTo>
                    <a:pt x="0" y="115991"/>
                  </a:lnTo>
                  <a:lnTo>
                    <a:pt x="0" y="34624"/>
                  </a:lnTo>
                  <a:lnTo>
                    <a:pt x="69354"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9" name="Freeform 460">
              <a:extLst>
                <a:ext uri="{FF2B5EF4-FFF2-40B4-BE49-F238E27FC236}">
                  <a16:creationId xmlns:a16="http://schemas.microsoft.com/office/drawing/2014/main" id="{1A58336F-3D3C-6B46-887B-05EC5212ED72}"/>
                </a:ext>
              </a:extLst>
            </p:cNvPr>
            <p:cNvSpPr/>
            <p:nvPr/>
          </p:nvSpPr>
          <p:spPr>
            <a:xfrm>
              <a:off x="3734274" y="3173824"/>
              <a:ext cx="219620" cy="353744"/>
            </a:xfrm>
            <a:custGeom>
              <a:avLst/>
              <a:gdLst>
                <a:gd name="connsiteX0" fmla="*/ 0 w 109810"/>
                <a:gd name="connsiteY0" fmla="*/ 53956 h 176872"/>
                <a:gd name="connsiteX1" fmla="*/ 0 w 109810"/>
                <a:gd name="connsiteY1" fmla="*/ 55687 h 176872"/>
                <a:gd name="connsiteX2" fmla="*/ 0 w 109810"/>
                <a:gd name="connsiteY2" fmla="*/ 137055 h 176872"/>
                <a:gd name="connsiteX3" fmla="*/ 0 w 109810"/>
                <a:gd name="connsiteY3" fmla="*/ 171102 h 176872"/>
                <a:gd name="connsiteX4" fmla="*/ 2312 w 109810"/>
                <a:gd name="connsiteY4" fmla="*/ 175718 h 176872"/>
                <a:gd name="connsiteX5" fmla="*/ 5201 w 109810"/>
                <a:gd name="connsiteY5" fmla="*/ 176873 h 176872"/>
                <a:gd name="connsiteX6" fmla="*/ 7513 w 109810"/>
                <a:gd name="connsiteY6" fmla="*/ 176295 h 176872"/>
                <a:gd name="connsiteX7" fmla="*/ 106920 w 109810"/>
                <a:gd name="connsiteY7" fmla="*/ 126667 h 176872"/>
                <a:gd name="connsiteX8" fmla="*/ 109810 w 109810"/>
                <a:gd name="connsiteY8" fmla="*/ 121474 h 176872"/>
                <a:gd name="connsiteX9" fmla="*/ 109810 w 109810"/>
                <a:gd name="connsiteY9" fmla="*/ 5482 h 176872"/>
                <a:gd name="connsiteX10" fmla="*/ 107498 w 109810"/>
                <a:gd name="connsiteY10" fmla="*/ 866 h 176872"/>
                <a:gd name="connsiteX11" fmla="*/ 101719 w 109810"/>
                <a:gd name="connsiteY11" fmla="*/ 866 h 176872"/>
                <a:gd name="connsiteX12" fmla="*/ 2312 w 109810"/>
                <a:gd name="connsiteY12" fmla="*/ 50494 h 176872"/>
                <a:gd name="connsiteX13" fmla="*/ 0 w 109810"/>
                <a:gd name="connsiteY13" fmla="*/ 53956 h 176872"/>
                <a:gd name="connsiteX14" fmla="*/ 69354 w 109810"/>
                <a:gd name="connsiteY14" fmla="*/ 98968 h 176872"/>
                <a:gd name="connsiteX15" fmla="*/ 10981 w 109810"/>
                <a:gd name="connsiteY15" fmla="*/ 127821 h 176872"/>
                <a:gd name="connsiteX16" fmla="*/ 10981 w 109810"/>
                <a:gd name="connsiteY16" fmla="*/ 58573 h 176872"/>
                <a:gd name="connsiteX17" fmla="*/ 69354 w 109810"/>
                <a:gd name="connsiteY17" fmla="*/ 29719 h 176872"/>
                <a:gd name="connsiteX18" fmla="*/ 69354 w 109810"/>
                <a:gd name="connsiteY18" fmla="*/ 98968 h 176872"/>
                <a:gd name="connsiteX19" fmla="*/ 10981 w 109810"/>
                <a:gd name="connsiteY19" fmla="*/ 161869 h 176872"/>
                <a:gd name="connsiteX20" fmla="*/ 10981 w 109810"/>
                <a:gd name="connsiteY20" fmla="*/ 140517 h 176872"/>
                <a:gd name="connsiteX21" fmla="*/ 77445 w 109810"/>
                <a:gd name="connsiteY21" fmla="*/ 107624 h 176872"/>
                <a:gd name="connsiteX22" fmla="*/ 80335 w 109810"/>
                <a:gd name="connsiteY22" fmla="*/ 102430 h 176872"/>
                <a:gd name="connsiteX23" fmla="*/ 80335 w 109810"/>
                <a:gd name="connsiteY23" fmla="*/ 23371 h 176872"/>
                <a:gd name="connsiteX24" fmla="*/ 99407 w 109810"/>
                <a:gd name="connsiteY24" fmla="*/ 14138 h 176872"/>
                <a:gd name="connsiteX25" fmla="*/ 99407 w 109810"/>
                <a:gd name="connsiteY25" fmla="*/ 118588 h 176872"/>
                <a:gd name="connsiteX26" fmla="*/ 10981 w 109810"/>
                <a:gd name="connsiteY26" fmla="*/ 161869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810" h="176872">
                  <a:moveTo>
                    <a:pt x="0" y="53956"/>
                  </a:moveTo>
                  <a:lnTo>
                    <a:pt x="0" y="55687"/>
                  </a:lnTo>
                  <a:lnTo>
                    <a:pt x="0" y="137055"/>
                  </a:lnTo>
                  <a:lnTo>
                    <a:pt x="0" y="171102"/>
                  </a:lnTo>
                  <a:cubicBezTo>
                    <a:pt x="0" y="172833"/>
                    <a:pt x="1156" y="174564"/>
                    <a:pt x="2312" y="175718"/>
                  </a:cubicBezTo>
                  <a:cubicBezTo>
                    <a:pt x="3468" y="176295"/>
                    <a:pt x="4046" y="176873"/>
                    <a:pt x="5201" y="176873"/>
                  </a:cubicBezTo>
                  <a:cubicBezTo>
                    <a:pt x="6357" y="176873"/>
                    <a:pt x="6935" y="176873"/>
                    <a:pt x="7513" y="176295"/>
                  </a:cubicBezTo>
                  <a:lnTo>
                    <a:pt x="106920" y="126667"/>
                  </a:lnTo>
                  <a:cubicBezTo>
                    <a:pt x="108654" y="125513"/>
                    <a:pt x="109810" y="123782"/>
                    <a:pt x="109810" y="121474"/>
                  </a:cubicBezTo>
                  <a:lnTo>
                    <a:pt x="109810" y="5482"/>
                  </a:lnTo>
                  <a:cubicBezTo>
                    <a:pt x="109810" y="3751"/>
                    <a:pt x="108654" y="2020"/>
                    <a:pt x="107498" y="866"/>
                  </a:cubicBezTo>
                  <a:cubicBezTo>
                    <a:pt x="105765" y="-289"/>
                    <a:pt x="104031" y="-289"/>
                    <a:pt x="101719" y="866"/>
                  </a:cubicBezTo>
                  <a:lnTo>
                    <a:pt x="2312" y="50494"/>
                  </a:lnTo>
                  <a:cubicBezTo>
                    <a:pt x="1734" y="49917"/>
                    <a:pt x="0" y="52225"/>
                    <a:pt x="0" y="53956"/>
                  </a:cubicBezTo>
                  <a:close/>
                  <a:moveTo>
                    <a:pt x="69354" y="98968"/>
                  </a:moveTo>
                  <a:lnTo>
                    <a:pt x="10981" y="127821"/>
                  </a:lnTo>
                  <a:lnTo>
                    <a:pt x="10981" y="58573"/>
                  </a:lnTo>
                  <a:lnTo>
                    <a:pt x="69354" y="29719"/>
                  </a:lnTo>
                  <a:lnTo>
                    <a:pt x="69354" y="98968"/>
                  </a:lnTo>
                  <a:close/>
                  <a:moveTo>
                    <a:pt x="10981" y="161869"/>
                  </a:moveTo>
                  <a:lnTo>
                    <a:pt x="10981" y="140517"/>
                  </a:lnTo>
                  <a:lnTo>
                    <a:pt x="77445" y="107624"/>
                  </a:lnTo>
                  <a:cubicBezTo>
                    <a:pt x="79179" y="106470"/>
                    <a:pt x="80335" y="104739"/>
                    <a:pt x="80335" y="102430"/>
                  </a:cubicBezTo>
                  <a:lnTo>
                    <a:pt x="80335" y="23371"/>
                  </a:lnTo>
                  <a:lnTo>
                    <a:pt x="99407" y="14138"/>
                  </a:lnTo>
                  <a:lnTo>
                    <a:pt x="99407" y="118588"/>
                  </a:lnTo>
                  <a:lnTo>
                    <a:pt x="10981" y="161869"/>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0" name="Freeform 461">
              <a:extLst>
                <a:ext uri="{FF2B5EF4-FFF2-40B4-BE49-F238E27FC236}">
                  <a16:creationId xmlns:a16="http://schemas.microsoft.com/office/drawing/2014/main" id="{756AB2E2-32CF-3134-BFBF-F5BDCE51480A}"/>
                </a:ext>
              </a:extLst>
            </p:cNvPr>
            <p:cNvSpPr/>
            <p:nvPr/>
          </p:nvSpPr>
          <p:spPr>
            <a:xfrm>
              <a:off x="4358461" y="3281736"/>
              <a:ext cx="138706" cy="230828"/>
            </a:xfrm>
            <a:custGeom>
              <a:avLst/>
              <a:gdLst>
                <a:gd name="connsiteX0" fmla="*/ 69353 w 69353"/>
                <a:gd name="connsiteY0" fmla="*/ 0 h 115414"/>
                <a:gd name="connsiteX1" fmla="*/ 69353 w 69353"/>
                <a:gd name="connsiteY1" fmla="*/ 80790 h 115414"/>
                <a:gd name="connsiteX2" fmla="*/ 0 w 69353"/>
                <a:gd name="connsiteY2" fmla="*/ 115414 h 115414"/>
                <a:gd name="connsiteX3" fmla="*/ 0 w 69353"/>
                <a:gd name="connsiteY3" fmla="*/ 34047 h 115414"/>
                <a:gd name="connsiteX4" fmla="*/ 69353 w 69353"/>
                <a:gd name="connsiteY4" fmla="*/ 0 h 115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414">
                  <a:moveTo>
                    <a:pt x="69353" y="0"/>
                  </a:moveTo>
                  <a:lnTo>
                    <a:pt x="69353" y="80790"/>
                  </a:lnTo>
                  <a:lnTo>
                    <a:pt x="0" y="115414"/>
                  </a:lnTo>
                  <a:lnTo>
                    <a:pt x="0" y="34047"/>
                  </a:lnTo>
                  <a:lnTo>
                    <a:pt x="69353"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1" name="Freeform 462">
              <a:extLst>
                <a:ext uri="{FF2B5EF4-FFF2-40B4-BE49-F238E27FC236}">
                  <a16:creationId xmlns:a16="http://schemas.microsoft.com/office/drawing/2014/main" id="{A44098C9-670D-472D-E79C-5017EC4C8644}"/>
                </a:ext>
              </a:extLst>
            </p:cNvPr>
            <p:cNvSpPr/>
            <p:nvPr/>
          </p:nvSpPr>
          <p:spPr>
            <a:xfrm>
              <a:off x="4346901" y="3240764"/>
              <a:ext cx="219618" cy="353744"/>
            </a:xfrm>
            <a:custGeom>
              <a:avLst/>
              <a:gdLst>
                <a:gd name="connsiteX0" fmla="*/ 0 w 109809"/>
                <a:gd name="connsiteY0" fmla="*/ 53956 h 176872"/>
                <a:gd name="connsiteX1" fmla="*/ 0 w 109809"/>
                <a:gd name="connsiteY1" fmla="*/ 55687 h 176872"/>
                <a:gd name="connsiteX2" fmla="*/ 0 w 109809"/>
                <a:gd name="connsiteY2" fmla="*/ 137055 h 176872"/>
                <a:gd name="connsiteX3" fmla="*/ 0 w 109809"/>
                <a:gd name="connsiteY3" fmla="*/ 171102 h 176872"/>
                <a:gd name="connsiteX4" fmla="*/ 2312 w 109809"/>
                <a:gd name="connsiteY4" fmla="*/ 175718 h 176872"/>
                <a:gd name="connsiteX5" fmla="*/ 5201 w 109809"/>
                <a:gd name="connsiteY5" fmla="*/ 176872 h 176872"/>
                <a:gd name="connsiteX6" fmla="*/ 7513 w 109809"/>
                <a:gd name="connsiteY6" fmla="*/ 176295 h 176872"/>
                <a:gd name="connsiteX7" fmla="*/ 106920 w 109809"/>
                <a:gd name="connsiteY7" fmla="*/ 126667 h 176872"/>
                <a:gd name="connsiteX8" fmla="*/ 109810 w 109809"/>
                <a:gd name="connsiteY8" fmla="*/ 121474 h 176872"/>
                <a:gd name="connsiteX9" fmla="*/ 109810 w 109809"/>
                <a:gd name="connsiteY9" fmla="*/ 5482 h 176872"/>
                <a:gd name="connsiteX10" fmla="*/ 107499 w 109809"/>
                <a:gd name="connsiteY10" fmla="*/ 866 h 176872"/>
                <a:gd name="connsiteX11" fmla="*/ 101719 w 109809"/>
                <a:gd name="connsiteY11" fmla="*/ 866 h 176872"/>
                <a:gd name="connsiteX12" fmla="*/ 2312 w 109809"/>
                <a:gd name="connsiteY12" fmla="*/ 50494 h 176872"/>
                <a:gd name="connsiteX13" fmla="*/ 0 w 109809"/>
                <a:gd name="connsiteY13" fmla="*/ 53956 h 176872"/>
                <a:gd name="connsiteX14" fmla="*/ 69353 w 109809"/>
                <a:gd name="connsiteY14" fmla="*/ 98391 h 176872"/>
                <a:gd name="connsiteX15" fmla="*/ 10981 w 109809"/>
                <a:gd name="connsiteY15" fmla="*/ 127244 h 176872"/>
                <a:gd name="connsiteX16" fmla="*/ 10981 w 109809"/>
                <a:gd name="connsiteY16" fmla="*/ 57996 h 176872"/>
                <a:gd name="connsiteX17" fmla="*/ 69353 w 109809"/>
                <a:gd name="connsiteY17" fmla="*/ 29142 h 176872"/>
                <a:gd name="connsiteX18" fmla="*/ 69353 w 109809"/>
                <a:gd name="connsiteY18" fmla="*/ 98391 h 176872"/>
                <a:gd name="connsiteX19" fmla="*/ 10981 w 109809"/>
                <a:gd name="connsiteY19" fmla="*/ 160715 h 176872"/>
                <a:gd name="connsiteX20" fmla="*/ 10981 w 109809"/>
                <a:gd name="connsiteY20" fmla="*/ 139363 h 176872"/>
                <a:gd name="connsiteX21" fmla="*/ 77445 w 109809"/>
                <a:gd name="connsiteY21" fmla="*/ 106470 h 176872"/>
                <a:gd name="connsiteX22" fmla="*/ 80335 w 109809"/>
                <a:gd name="connsiteY22" fmla="*/ 101276 h 176872"/>
                <a:gd name="connsiteX23" fmla="*/ 80335 w 109809"/>
                <a:gd name="connsiteY23" fmla="*/ 22217 h 176872"/>
                <a:gd name="connsiteX24" fmla="*/ 99407 w 109809"/>
                <a:gd name="connsiteY24" fmla="*/ 12984 h 176872"/>
                <a:gd name="connsiteX25" fmla="*/ 99407 w 109809"/>
                <a:gd name="connsiteY25" fmla="*/ 117434 h 176872"/>
                <a:gd name="connsiteX26" fmla="*/ 10981 w 109809"/>
                <a:gd name="connsiteY26" fmla="*/ 160715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809" h="176872">
                  <a:moveTo>
                    <a:pt x="0" y="53956"/>
                  </a:moveTo>
                  <a:lnTo>
                    <a:pt x="0" y="55687"/>
                  </a:lnTo>
                  <a:lnTo>
                    <a:pt x="0" y="137055"/>
                  </a:lnTo>
                  <a:lnTo>
                    <a:pt x="0" y="171102"/>
                  </a:lnTo>
                  <a:cubicBezTo>
                    <a:pt x="0" y="172833"/>
                    <a:pt x="1156" y="174564"/>
                    <a:pt x="2312" y="175718"/>
                  </a:cubicBezTo>
                  <a:cubicBezTo>
                    <a:pt x="3468" y="176295"/>
                    <a:pt x="4046" y="176872"/>
                    <a:pt x="5201" y="176872"/>
                  </a:cubicBezTo>
                  <a:cubicBezTo>
                    <a:pt x="6357" y="176872"/>
                    <a:pt x="6935" y="176872"/>
                    <a:pt x="7513" y="176295"/>
                  </a:cubicBezTo>
                  <a:lnTo>
                    <a:pt x="106920" y="126667"/>
                  </a:lnTo>
                  <a:cubicBezTo>
                    <a:pt x="108654" y="125513"/>
                    <a:pt x="109810" y="123782"/>
                    <a:pt x="109810" y="121474"/>
                  </a:cubicBezTo>
                  <a:lnTo>
                    <a:pt x="109810" y="5482"/>
                  </a:lnTo>
                  <a:cubicBezTo>
                    <a:pt x="109810" y="3751"/>
                    <a:pt x="108654" y="2020"/>
                    <a:pt x="107499" y="866"/>
                  </a:cubicBezTo>
                  <a:cubicBezTo>
                    <a:pt x="105765" y="-289"/>
                    <a:pt x="104030" y="-289"/>
                    <a:pt x="101719" y="866"/>
                  </a:cubicBezTo>
                  <a:lnTo>
                    <a:pt x="2312" y="50494"/>
                  </a:lnTo>
                  <a:cubicBezTo>
                    <a:pt x="1734" y="49917"/>
                    <a:pt x="0" y="51648"/>
                    <a:pt x="0" y="53956"/>
                  </a:cubicBezTo>
                  <a:close/>
                  <a:moveTo>
                    <a:pt x="69353" y="98391"/>
                  </a:moveTo>
                  <a:lnTo>
                    <a:pt x="10981" y="127244"/>
                  </a:lnTo>
                  <a:lnTo>
                    <a:pt x="10981" y="57996"/>
                  </a:lnTo>
                  <a:lnTo>
                    <a:pt x="69353" y="29142"/>
                  </a:lnTo>
                  <a:lnTo>
                    <a:pt x="69353" y="98391"/>
                  </a:lnTo>
                  <a:close/>
                  <a:moveTo>
                    <a:pt x="10981" y="160715"/>
                  </a:moveTo>
                  <a:lnTo>
                    <a:pt x="10981" y="139363"/>
                  </a:lnTo>
                  <a:lnTo>
                    <a:pt x="77445" y="106470"/>
                  </a:lnTo>
                  <a:cubicBezTo>
                    <a:pt x="79179" y="105316"/>
                    <a:pt x="80335" y="103584"/>
                    <a:pt x="80335" y="101276"/>
                  </a:cubicBezTo>
                  <a:lnTo>
                    <a:pt x="80335" y="22217"/>
                  </a:lnTo>
                  <a:lnTo>
                    <a:pt x="99407" y="12984"/>
                  </a:lnTo>
                  <a:lnTo>
                    <a:pt x="99407" y="117434"/>
                  </a:lnTo>
                  <a:lnTo>
                    <a:pt x="10981" y="160715"/>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2" name="Freeform 463">
              <a:extLst>
                <a:ext uri="{FF2B5EF4-FFF2-40B4-BE49-F238E27FC236}">
                  <a16:creationId xmlns:a16="http://schemas.microsoft.com/office/drawing/2014/main" id="{F2DE8DAB-796C-4ED2-93C2-9AC000A6D9FD}"/>
                </a:ext>
              </a:extLst>
            </p:cNvPr>
            <p:cNvSpPr/>
            <p:nvPr/>
          </p:nvSpPr>
          <p:spPr>
            <a:xfrm>
              <a:off x="4052147" y="3434085"/>
              <a:ext cx="138706" cy="231982"/>
            </a:xfrm>
            <a:custGeom>
              <a:avLst/>
              <a:gdLst>
                <a:gd name="connsiteX0" fmla="*/ 69354 w 69353"/>
                <a:gd name="connsiteY0" fmla="*/ 0 h 115991"/>
                <a:gd name="connsiteX1" fmla="*/ 69354 w 69353"/>
                <a:gd name="connsiteY1" fmla="*/ 81367 h 115991"/>
                <a:gd name="connsiteX2" fmla="*/ 0 w 69353"/>
                <a:gd name="connsiteY2" fmla="*/ 115991 h 115991"/>
                <a:gd name="connsiteX3" fmla="*/ 0 w 69353"/>
                <a:gd name="connsiteY3" fmla="*/ 34624 h 115991"/>
                <a:gd name="connsiteX4" fmla="*/ 69354 w 69353"/>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991">
                  <a:moveTo>
                    <a:pt x="69354" y="0"/>
                  </a:moveTo>
                  <a:lnTo>
                    <a:pt x="69354" y="81367"/>
                  </a:lnTo>
                  <a:lnTo>
                    <a:pt x="0" y="115991"/>
                  </a:lnTo>
                  <a:lnTo>
                    <a:pt x="0" y="34624"/>
                  </a:lnTo>
                  <a:lnTo>
                    <a:pt x="69354"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3" name="Freeform 464">
              <a:extLst>
                <a:ext uri="{FF2B5EF4-FFF2-40B4-BE49-F238E27FC236}">
                  <a16:creationId xmlns:a16="http://schemas.microsoft.com/office/drawing/2014/main" id="{38FA0ABD-ECCA-D587-A045-2C4C78F64203}"/>
                </a:ext>
              </a:extLst>
            </p:cNvPr>
            <p:cNvSpPr/>
            <p:nvPr/>
          </p:nvSpPr>
          <p:spPr>
            <a:xfrm>
              <a:off x="4040588" y="3393110"/>
              <a:ext cx="219620" cy="353744"/>
            </a:xfrm>
            <a:custGeom>
              <a:avLst/>
              <a:gdLst>
                <a:gd name="connsiteX0" fmla="*/ 0 w 109810"/>
                <a:gd name="connsiteY0" fmla="*/ 53956 h 176872"/>
                <a:gd name="connsiteX1" fmla="*/ 0 w 109810"/>
                <a:gd name="connsiteY1" fmla="*/ 55687 h 176872"/>
                <a:gd name="connsiteX2" fmla="*/ 0 w 109810"/>
                <a:gd name="connsiteY2" fmla="*/ 137055 h 176872"/>
                <a:gd name="connsiteX3" fmla="*/ 0 w 109810"/>
                <a:gd name="connsiteY3" fmla="*/ 171102 h 176872"/>
                <a:gd name="connsiteX4" fmla="*/ 2312 w 109810"/>
                <a:gd name="connsiteY4" fmla="*/ 175718 h 176872"/>
                <a:gd name="connsiteX5" fmla="*/ 5201 w 109810"/>
                <a:gd name="connsiteY5" fmla="*/ 176873 h 176872"/>
                <a:gd name="connsiteX6" fmla="*/ 7513 w 109810"/>
                <a:gd name="connsiteY6" fmla="*/ 176295 h 176872"/>
                <a:gd name="connsiteX7" fmla="*/ 106920 w 109810"/>
                <a:gd name="connsiteY7" fmla="*/ 126667 h 176872"/>
                <a:gd name="connsiteX8" fmla="*/ 109810 w 109810"/>
                <a:gd name="connsiteY8" fmla="*/ 121474 h 176872"/>
                <a:gd name="connsiteX9" fmla="*/ 109810 w 109810"/>
                <a:gd name="connsiteY9" fmla="*/ 5482 h 176872"/>
                <a:gd name="connsiteX10" fmla="*/ 107498 w 109810"/>
                <a:gd name="connsiteY10" fmla="*/ 866 h 176872"/>
                <a:gd name="connsiteX11" fmla="*/ 101719 w 109810"/>
                <a:gd name="connsiteY11" fmla="*/ 866 h 176872"/>
                <a:gd name="connsiteX12" fmla="*/ 2312 w 109810"/>
                <a:gd name="connsiteY12" fmla="*/ 49340 h 176872"/>
                <a:gd name="connsiteX13" fmla="*/ 0 w 109810"/>
                <a:gd name="connsiteY13" fmla="*/ 53956 h 176872"/>
                <a:gd name="connsiteX14" fmla="*/ 69354 w 109810"/>
                <a:gd name="connsiteY14" fmla="*/ 98391 h 176872"/>
                <a:gd name="connsiteX15" fmla="*/ 10981 w 109810"/>
                <a:gd name="connsiteY15" fmla="*/ 127244 h 176872"/>
                <a:gd name="connsiteX16" fmla="*/ 10981 w 109810"/>
                <a:gd name="connsiteY16" fmla="*/ 58573 h 176872"/>
                <a:gd name="connsiteX17" fmla="*/ 69354 w 109810"/>
                <a:gd name="connsiteY17" fmla="*/ 29719 h 176872"/>
                <a:gd name="connsiteX18" fmla="*/ 69354 w 109810"/>
                <a:gd name="connsiteY18" fmla="*/ 98391 h 176872"/>
                <a:gd name="connsiteX19" fmla="*/ 10981 w 109810"/>
                <a:gd name="connsiteY19" fmla="*/ 161291 h 176872"/>
                <a:gd name="connsiteX20" fmla="*/ 10981 w 109810"/>
                <a:gd name="connsiteY20" fmla="*/ 139940 h 176872"/>
                <a:gd name="connsiteX21" fmla="*/ 77445 w 109810"/>
                <a:gd name="connsiteY21" fmla="*/ 107047 h 176872"/>
                <a:gd name="connsiteX22" fmla="*/ 80335 w 109810"/>
                <a:gd name="connsiteY22" fmla="*/ 101853 h 176872"/>
                <a:gd name="connsiteX23" fmla="*/ 80335 w 109810"/>
                <a:gd name="connsiteY23" fmla="*/ 22794 h 176872"/>
                <a:gd name="connsiteX24" fmla="*/ 99407 w 109810"/>
                <a:gd name="connsiteY24" fmla="*/ 12984 h 176872"/>
                <a:gd name="connsiteX25" fmla="*/ 99407 w 109810"/>
                <a:gd name="connsiteY25" fmla="*/ 117434 h 176872"/>
                <a:gd name="connsiteX26" fmla="*/ 10981 w 109810"/>
                <a:gd name="connsiteY26" fmla="*/ 161291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810" h="176872">
                  <a:moveTo>
                    <a:pt x="0" y="53956"/>
                  </a:moveTo>
                  <a:lnTo>
                    <a:pt x="0" y="55687"/>
                  </a:lnTo>
                  <a:lnTo>
                    <a:pt x="0" y="137055"/>
                  </a:lnTo>
                  <a:lnTo>
                    <a:pt x="0" y="171102"/>
                  </a:lnTo>
                  <a:cubicBezTo>
                    <a:pt x="0" y="172833"/>
                    <a:pt x="1156" y="174564"/>
                    <a:pt x="2312" y="175718"/>
                  </a:cubicBezTo>
                  <a:cubicBezTo>
                    <a:pt x="3468" y="176295"/>
                    <a:pt x="4046" y="176873"/>
                    <a:pt x="5201" y="176873"/>
                  </a:cubicBezTo>
                  <a:cubicBezTo>
                    <a:pt x="6357" y="176873"/>
                    <a:pt x="6935" y="176873"/>
                    <a:pt x="7513" y="176295"/>
                  </a:cubicBezTo>
                  <a:lnTo>
                    <a:pt x="106920" y="126667"/>
                  </a:lnTo>
                  <a:cubicBezTo>
                    <a:pt x="108654" y="125513"/>
                    <a:pt x="109810" y="123782"/>
                    <a:pt x="109810" y="121474"/>
                  </a:cubicBezTo>
                  <a:lnTo>
                    <a:pt x="109810" y="5482"/>
                  </a:lnTo>
                  <a:cubicBezTo>
                    <a:pt x="109810" y="3751"/>
                    <a:pt x="108654" y="2020"/>
                    <a:pt x="107498" y="866"/>
                  </a:cubicBezTo>
                  <a:cubicBezTo>
                    <a:pt x="105765" y="-289"/>
                    <a:pt x="104031" y="-289"/>
                    <a:pt x="101719" y="866"/>
                  </a:cubicBezTo>
                  <a:lnTo>
                    <a:pt x="2312" y="49340"/>
                  </a:lnTo>
                  <a:cubicBezTo>
                    <a:pt x="1734" y="49917"/>
                    <a:pt x="0" y="51648"/>
                    <a:pt x="0" y="53956"/>
                  </a:cubicBezTo>
                  <a:close/>
                  <a:moveTo>
                    <a:pt x="69354" y="98391"/>
                  </a:moveTo>
                  <a:lnTo>
                    <a:pt x="10981" y="127244"/>
                  </a:lnTo>
                  <a:lnTo>
                    <a:pt x="10981" y="58573"/>
                  </a:lnTo>
                  <a:lnTo>
                    <a:pt x="69354" y="29719"/>
                  </a:lnTo>
                  <a:lnTo>
                    <a:pt x="69354" y="98391"/>
                  </a:lnTo>
                  <a:close/>
                  <a:moveTo>
                    <a:pt x="10981" y="161291"/>
                  </a:moveTo>
                  <a:lnTo>
                    <a:pt x="10981" y="139940"/>
                  </a:lnTo>
                  <a:lnTo>
                    <a:pt x="77445" y="107047"/>
                  </a:lnTo>
                  <a:cubicBezTo>
                    <a:pt x="79179" y="105893"/>
                    <a:pt x="80335" y="104161"/>
                    <a:pt x="80335" y="101853"/>
                  </a:cubicBezTo>
                  <a:lnTo>
                    <a:pt x="80335" y="22794"/>
                  </a:lnTo>
                  <a:lnTo>
                    <a:pt x="99407" y="12984"/>
                  </a:lnTo>
                  <a:lnTo>
                    <a:pt x="99407" y="117434"/>
                  </a:lnTo>
                  <a:lnTo>
                    <a:pt x="10981" y="161291"/>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4" name="Freeform 465">
              <a:extLst>
                <a:ext uri="{FF2B5EF4-FFF2-40B4-BE49-F238E27FC236}">
                  <a16:creationId xmlns:a16="http://schemas.microsoft.com/office/drawing/2014/main" id="{1FC8A29E-9B1E-1EA7-31FE-EDB4CD6D5B75}"/>
                </a:ext>
              </a:extLst>
            </p:cNvPr>
            <p:cNvSpPr/>
            <p:nvPr/>
          </p:nvSpPr>
          <p:spPr>
            <a:xfrm>
              <a:off x="3745835" y="3587584"/>
              <a:ext cx="138706" cy="230828"/>
            </a:xfrm>
            <a:custGeom>
              <a:avLst/>
              <a:gdLst>
                <a:gd name="connsiteX0" fmla="*/ 69354 w 69353"/>
                <a:gd name="connsiteY0" fmla="*/ 0 h 115414"/>
                <a:gd name="connsiteX1" fmla="*/ 69354 w 69353"/>
                <a:gd name="connsiteY1" fmla="*/ 80790 h 115414"/>
                <a:gd name="connsiteX2" fmla="*/ 0 w 69353"/>
                <a:gd name="connsiteY2" fmla="*/ 115414 h 115414"/>
                <a:gd name="connsiteX3" fmla="*/ 0 w 69353"/>
                <a:gd name="connsiteY3" fmla="*/ 34047 h 115414"/>
                <a:gd name="connsiteX4" fmla="*/ 69354 w 69353"/>
                <a:gd name="connsiteY4" fmla="*/ 0 h 115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414">
                  <a:moveTo>
                    <a:pt x="69354" y="0"/>
                  </a:moveTo>
                  <a:lnTo>
                    <a:pt x="69354" y="80790"/>
                  </a:lnTo>
                  <a:lnTo>
                    <a:pt x="0" y="115414"/>
                  </a:lnTo>
                  <a:lnTo>
                    <a:pt x="0" y="34047"/>
                  </a:lnTo>
                  <a:lnTo>
                    <a:pt x="69354"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5" name="Freeform 466">
              <a:extLst>
                <a:ext uri="{FF2B5EF4-FFF2-40B4-BE49-F238E27FC236}">
                  <a16:creationId xmlns:a16="http://schemas.microsoft.com/office/drawing/2014/main" id="{E5FF8500-B9F3-DE84-A9A5-BDEE3FE325AA}"/>
                </a:ext>
              </a:extLst>
            </p:cNvPr>
            <p:cNvSpPr/>
            <p:nvPr/>
          </p:nvSpPr>
          <p:spPr>
            <a:xfrm>
              <a:off x="3734274" y="3545458"/>
              <a:ext cx="219620" cy="353744"/>
            </a:xfrm>
            <a:custGeom>
              <a:avLst/>
              <a:gdLst>
                <a:gd name="connsiteX0" fmla="*/ 0 w 109810"/>
                <a:gd name="connsiteY0" fmla="*/ 53956 h 176872"/>
                <a:gd name="connsiteX1" fmla="*/ 0 w 109810"/>
                <a:gd name="connsiteY1" fmla="*/ 55687 h 176872"/>
                <a:gd name="connsiteX2" fmla="*/ 0 w 109810"/>
                <a:gd name="connsiteY2" fmla="*/ 137054 h 176872"/>
                <a:gd name="connsiteX3" fmla="*/ 0 w 109810"/>
                <a:gd name="connsiteY3" fmla="*/ 171102 h 176872"/>
                <a:gd name="connsiteX4" fmla="*/ 2312 w 109810"/>
                <a:gd name="connsiteY4" fmla="*/ 175718 h 176872"/>
                <a:gd name="connsiteX5" fmla="*/ 5201 w 109810"/>
                <a:gd name="connsiteY5" fmla="*/ 176872 h 176872"/>
                <a:gd name="connsiteX6" fmla="*/ 7513 w 109810"/>
                <a:gd name="connsiteY6" fmla="*/ 176295 h 176872"/>
                <a:gd name="connsiteX7" fmla="*/ 106920 w 109810"/>
                <a:gd name="connsiteY7" fmla="*/ 126667 h 176872"/>
                <a:gd name="connsiteX8" fmla="*/ 109810 w 109810"/>
                <a:gd name="connsiteY8" fmla="*/ 121474 h 176872"/>
                <a:gd name="connsiteX9" fmla="*/ 109810 w 109810"/>
                <a:gd name="connsiteY9" fmla="*/ 5482 h 176872"/>
                <a:gd name="connsiteX10" fmla="*/ 107498 w 109810"/>
                <a:gd name="connsiteY10" fmla="*/ 866 h 176872"/>
                <a:gd name="connsiteX11" fmla="*/ 101719 w 109810"/>
                <a:gd name="connsiteY11" fmla="*/ 866 h 176872"/>
                <a:gd name="connsiteX12" fmla="*/ 2312 w 109810"/>
                <a:gd name="connsiteY12" fmla="*/ 50494 h 176872"/>
                <a:gd name="connsiteX13" fmla="*/ 0 w 109810"/>
                <a:gd name="connsiteY13" fmla="*/ 53956 h 176872"/>
                <a:gd name="connsiteX14" fmla="*/ 69354 w 109810"/>
                <a:gd name="connsiteY14" fmla="*/ 98968 h 176872"/>
                <a:gd name="connsiteX15" fmla="*/ 10981 w 109810"/>
                <a:gd name="connsiteY15" fmla="*/ 127821 h 176872"/>
                <a:gd name="connsiteX16" fmla="*/ 10981 w 109810"/>
                <a:gd name="connsiteY16" fmla="*/ 58573 h 176872"/>
                <a:gd name="connsiteX17" fmla="*/ 69354 w 109810"/>
                <a:gd name="connsiteY17" fmla="*/ 29719 h 176872"/>
                <a:gd name="connsiteX18" fmla="*/ 69354 w 109810"/>
                <a:gd name="connsiteY18" fmla="*/ 98968 h 176872"/>
                <a:gd name="connsiteX19" fmla="*/ 10981 w 109810"/>
                <a:gd name="connsiteY19" fmla="*/ 161292 h 176872"/>
                <a:gd name="connsiteX20" fmla="*/ 10981 w 109810"/>
                <a:gd name="connsiteY20" fmla="*/ 139940 h 176872"/>
                <a:gd name="connsiteX21" fmla="*/ 77445 w 109810"/>
                <a:gd name="connsiteY21" fmla="*/ 107047 h 176872"/>
                <a:gd name="connsiteX22" fmla="*/ 80335 w 109810"/>
                <a:gd name="connsiteY22" fmla="*/ 101853 h 176872"/>
                <a:gd name="connsiteX23" fmla="*/ 80335 w 109810"/>
                <a:gd name="connsiteY23" fmla="*/ 22794 h 176872"/>
                <a:gd name="connsiteX24" fmla="*/ 99407 w 109810"/>
                <a:gd name="connsiteY24" fmla="*/ 12984 h 176872"/>
                <a:gd name="connsiteX25" fmla="*/ 99407 w 109810"/>
                <a:gd name="connsiteY25" fmla="*/ 117434 h 176872"/>
                <a:gd name="connsiteX26" fmla="*/ 10981 w 109810"/>
                <a:gd name="connsiteY26" fmla="*/ 161292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810" h="176872">
                  <a:moveTo>
                    <a:pt x="0" y="53956"/>
                  </a:moveTo>
                  <a:lnTo>
                    <a:pt x="0" y="55687"/>
                  </a:lnTo>
                  <a:lnTo>
                    <a:pt x="0" y="137054"/>
                  </a:lnTo>
                  <a:lnTo>
                    <a:pt x="0" y="171102"/>
                  </a:lnTo>
                  <a:cubicBezTo>
                    <a:pt x="0" y="172833"/>
                    <a:pt x="1156" y="174564"/>
                    <a:pt x="2312" y="175718"/>
                  </a:cubicBezTo>
                  <a:cubicBezTo>
                    <a:pt x="3468" y="176295"/>
                    <a:pt x="4046" y="176872"/>
                    <a:pt x="5201" y="176872"/>
                  </a:cubicBezTo>
                  <a:cubicBezTo>
                    <a:pt x="6357" y="176872"/>
                    <a:pt x="6935" y="176872"/>
                    <a:pt x="7513" y="176295"/>
                  </a:cubicBezTo>
                  <a:lnTo>
                    <a:pt x="106920" y="126667"/>
                  </a:lnTo>
                  <a:cubicBezTo>
                    <a:pt x="108654" y="125513"/>
                    <a:pt x="109810" y="123782"/>
                    <a:pt x="109810" y="121474"/>
                  </a:cubicBezTo>
                  <a:lnTo>
                    <a:pt x="109810" y="5482"/>
                  </a:lnTo>
                  <a:cubicBezTo>
                    <a:pt x="109810" y="3751"/>
                    <a:pt x="108654" y="2020"/>
                    <a:pt x="107498" y="866"/>
                  </a:cubicBezTo>
                  <a:cubicBezTo>
                    <a:pt x="105765" y="-289"/>
                    <a:pt x="104031" y="-289"/>
                    <a:pt x="101719" y="866"/>
                  </a:cubicBezTo>
                  <a:lnTo>
                    <a:pt x="2312" y="50494"/>
                  </a:lnTo>
                  <a:cubicBezTo>
                    <a:pt x="1734" y="50494"/>
                    <a:pt x="0" y="52225"/>
                    <a:pt x="0" y="53956"/>
                  </a:cubicBezTo>
                  <a:close/>
                  <a:moveTo>
                    <a:pt x="69354" y="98968"/>
                  </a:moveTo>
                  <a:lnTo>
                    <a:pt x="10981" y="127821"/>
                  </a:lnTo>
                  <a:lnTo>
                    <a:pt x="10981" y="58573"/>
                  </a:lnTo>
                  <a:lnTo>
                    <a:pt x="69354" y="29719"/>
                  </a:lnTo>
                  <a:lnTo>
                    <a:pt x="69354" y="98968"/>
                  </a:lnTo>
                  <a:close/>
                  <a:moveTo>
                    <a:pt x="10981" y="161292"/>
                  </a:moveTo>
                  <a:lnTo>
                    <a:pt x="10981" y="139940"/>
                  </a:lnTo>
                  <a:lnTo>
                    <a:pt x="77445" y="107047"/>
                  </a:lnTo>
                  <a:cubicBezTo>
                    <a:pt x="79179" y="105893"/>
                    <a:pt x="80335" y="104161"/>
                    <a:pt x="80335" y="101853"/>
                  </a:cubicBezTo>
                  <a:lnTo>
                    <a:pt x="80335" y="22794"/>
                  </a:lnTo>
                  <a:lnTo>
                    <a:pt x="99407" y="12984"/>
                  </a:lnTo>
                  <a:lnTo>
                    <a:pt x="99407" y="117434"/>
                  </a:lnTo>
                  <a:lnTo>
                    <a:pt x="10981" y="161292"/>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6" name="Freeform 467">
              <a:extLst>
                <a:ext uri="{FF2B5EF4-FFF2-40B4-BE49-F238E27FC236}">
                  <a16:creationId xmlns:a16="http://schemas.microsoft.com/office/drawing/2014/main" id="{70ECF794-CF9F-DAEB-743D-2F6949CCE4B3}"/>
                </a:ext>
              </a:extLst>
            </p:cNvPr>
            <p:cNvSpPr/>
            <p:nvPr/>
          </p:nvSpPr>
          <p:spPr>
            <a:xfrm>
              <a:off x="4359615" y="3645293"/>
              <a:ext cx="137550" cy="231982"/>
            </a:xfrm>
            <a:custGeom>
              <a:avLst/>
              <a:gdLst>
                <a:gd name="connsiteX0" fmla="*/ 68776 w 68775"/>
                <a:gd name="connsiteY0" fmla="*/ 0 h 115991"/>
                <a:gd name="connsiteX1" fmla="*/ 68776 w 68775"/>
                <a:gd name="connsiteY1" fmla="*/ 81367 h 115991"/>
                <a:gd name="connsiteX2" fmla="*/ 0 w 68775"/>
                <a:gd name="connsiteY2" fmla="*/ 115991 h 115991"/>
                <a:gd name="connsiteX3" fmla="*/ 0 w 68775"/>
                <a:gd name="connsiteY3" fmla="*/ 34624 h 115991"/>
                <a:gd name="connsiteX4" fmla="*/ 68776 w 68775"/>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75" h="115991">
                  <a:moveTo>
                    <a:pt x="68776" y="0"/>
                  </a:moveTo>
                  <a:lnTo>
                    <a:pt x="68776" y="81367"/>
                  </a:lnTo>
                  <a:lnTo>
                    <a:pt x="0" y="115991"/>
                  </a:lnTo>
                  <a:lnTo>
                    <a:pt x="0" y="34624"/>
                  </a:lnTo>
                  <a:lnTo>
                    <a:pt x="68776"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7" name="Freeform 468">
              <a:extLst>
                <a:ext uri="{FF2B5EF4-FFF2-40B4-BE49-F238E27FC236}">
                  <a16:creationId xmlns:a16="http://schemas.microsoft.com/office/drawing/2014/main" id="{4D427948-800F-72B0-F1C5-AF593EC61B31}"/>
                </a:ext>
              </a:extLst>
            </p:cNvPr>
            <p:cNvSpPr/>
            <p:nvPr/>
          </p:nvSpPr>
          <p:spPr>
            <a:xfrm>
              <a:off x="4349212" y="3603166"/>
              <a:ext cx="218464" cy="353744"/>
            </a:xfrm>
            <a:custGeom>
              <a:avLst/>
              <a:gdLst>
                <a:gd name="connsiteX0" fmla="*/ 0 w 109232"/>
                <a:gd name="connsiteY0" fmla="*/ 53956 h 176872"/>
                <a:gd name="connsiteX1" fmla="*/ 0 w 109232"/>
                <a:gd name="connsiteY1" fmla="*/ 55687 h 176872"/>
                <a:gd name="connsiteX2" fmla="*/ 0 w 109232"/>
                <a:gd name="connsiteY2" fmla="*/ 137054 h 176872"/>
                <a:gd name="connsiteX3" fmla="*/ 0 w 109232"/>
                <a:gd name="connsiteY3" fmla="*/ 171102 h 176872"/>
                <a:gd name="connsiteX4" fmla="*/ 2312 w 109232"/>
                <a:gd name="connsiteY4" fmla="*/ 175718 h 176872"/>
                <a:gd name="connsiteX5" fmla="*/ 5201 w 109232"/>
                <a:gd name="connsiteY5" fmla="*/ 176872 h 176872"/>
                <a:gd name="connsiteX6" fmla="*/ 7513 w 109232"/>
                <a:gd name="connsiteY6" fmla="*/ 176295 h 176872"/>
                <a:gd name="connsiteX7" fmla="*/ 106343 w 109232"/>
                <a:gd name="connsiteY7" fmla="*/ 126667 h 176872"/>
                <a:gd name="connsiteX8" fmla="*/ 109232 w 109232"/>
                <a:gd name="connsiteY8" fmla="*/ 121474 h 176872"/>
                <a:gd name="connsiteX9" fmla="*/ 109232 w 109232"/>
                <a:gd name="connsiteY9" fmla="*/ 5482 h 176872"/>
                <a:gd name="connsiteX10" fmla="*/ 106920 w 109232"/>
                <a:gd name="connsiteY10" fmla="*/ 866 h 176872"/>
                <a:gd name="connsiteX11" fmla="*/ 101141 w 109232"/>
                <a:gd name="connsiteY11" fmla="*/ 866 h 176872"/>
                <a:gd name="connsiteX12" fmla="*/ 2312 w 109232"/>
                <a:gd name="connsiteY12" fmla="*/ 50494 h 176872"/>
                <a:gd name="connsiteX13" fmla="*/ 0 w 109232"/>
                <a:gd name="connsiteY13" fmla="*/ 53956 h 176872"/>
                <a:gd name="connsiteX14" fmla="*/ 68776 w 109232"/>
                <a:gd name="connsiteY14" fmla="*/ 98391 h 176872"/>
                <a:gd name="connsiteX15" fmla="*/ 10403 w 109232"/>
                <a:gd name="connsiteY15" fmla="*/ 127244 h 176872"/>
                <a:gd name="connsiteX16" fmla="*/ 10403 w 109232"/>
                <a:gd name="connsiteY16" fmla="*/ 58573 h 176872"/>
                <a:gd name="connsiteX17" fmla="*/ 68776 w 109232"/>
                <a:gd name="connsiteY17" fmla="*/ 29719 h 176872"/>
                <a:gd name="connsiteX18" fmla="*/ 68776 w 109232"/>
                <a:gd name="connsiteY18" fmla="*/ 98391 h 176872"/>
                <a:gd name="connsiteX19" fmla="*/ 10981 w 109232"/>
                <a:gd name="connsiteY19" fmla="*/ 161869 h 176872"/>
                <a:gd name="connsiteX20" fmla="*/ 10981 w 109232"/>
                <a:gd name="connsiteY20" fmla="*/ 140517 h 176872"/>
                <a:gd name="connsiteX21" fmla="*/ 77445 w 109232"/>
                <a:gd name="connsiteY21" fmla="*/ 107624 h 176872"/>
                <a:gd name="connsiteX22" fmla="*/ 80335 w 109232"/>
                <a:gd name="connsiteY22" fmla="*/ 102430 h 176872"/>
                <a:gd name="connsiteX23" fmla="*/ 80335 w 109232"/>
                <a:gd name="connsiteY23" fmla="*/ 23371 h 176872"/>
                <a:gd name="connsiteX24" fmla="*/ 99407 w 109232"/>
                <a:gd name="connsiteY24" fmla="*/ 14138 h 176872"/>
                <a:gd name="connsiteX25" fmla="*/ 99407 w 109232"/>
                <a:gd name="connsiteY25" fmla="*/ 117434 h 176872"/>
                <a:gd name="connsiteX26" fmla="*/ 10981 w 109232"/>
                <a:gd name="connsiteY26" fmla="*/ 161869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232" h="176872">
                  <a:moveTo>
                    <a:pt x="0" y="53956"/>
                  </a:moveTo>
                  <a:lnTo>
                    <a:pt x="0" y="55687"/>
                  </a:lnTo>
                  <a:lnTo>
                    <a:pt x="0" y="137054"/>
                  </a:lnTo>
                  <a:lnTo>
                    <a:pt x="0" y="171102"/>
                  </a:lnTo>
                  <a:cubicBezTo>
                    <a:pt x="0" y="172833"/>
                    <a:pt x="1156" y="174564"/>
                    <a:pt x="2312" y="175718"/>
                  </a:cubicBezTo>
                  <a:cubicBezTo>
                    <a:pt x="3468" y="176295"/>
                    <a:pt x="4045" y="176872"/>
                    <a:pt x="5201" y="176872"/>
                  </a:cubicBezTo>
                  <a:cubicBezTo>
                    <a:pt x="6357" y="176872"/>
                    <a:pt x="6935" y="176872"/>
                    <a:pt x="7513" y="176295"/>
                  </a:cubicBezTo>
                  <a:lnTo>
                    <a:pt x="106343" y="126667"/>
                  </a:lnTo>
                  <a:cubicBezTo>
                    <a:pt x="108076" y="125513"/>
                    <a:pt x="109232" y="123782"/>
                    <a:pt x="109232" y="121474"/>
                  </a:cubicBezTo>
                  <a:lnTo>
                    <a:pt x="109232" y="5482"/>
                  </a:lnTo>
                  <a:cubicBezTo>
                    <a:pt x="109232" y="3751"/>
                    <a:pt x="108076" y="2020"/>
                    <a:pt x="106920" y="866"/>
                  </a:cubicBezTo>
                  <a:cubicBezTo>
                    <a:pt x="105186" y="-289"/>
                    <a:pt x="103453" y="-289"/>
                    <a:pt x="101141" y="866"/>
                  </a:cubicBezTo>
                  <a:lnTo>
                    <a:pt x="2312" y="50494"/>
                  </a:lnTo>
                  <a:cubicBezTo>
                    <a:pt x="1156" y="49917"/>
                    <a:pt x="0" y="52225"/>
                    <a:pt x="0" y="53956"/>
                  </a:cubicBezTo>
                  <a:close/>
                  <a:moveTo>
                    <a:pt x="68776" y="98391"/>
                  </a:moveTo>
                  <a:lnTo>
                    <a:pt x="10403" y="127244"/>
                  </a:lnTo>
                  <a:lnTo>
                    <a:pt x="10403" y="58573"/>
                  </a:lnTo>
                  <a:lnTo>
                    <a:pt x="68776" y="29719"/>
                  </a:lnTo>
                  <a:lnTo>
                    <a:pt x="68776" y="98391"/>
                  </a:lnTo>
                  <a:close/>
                  <a:moveTo>
                    <a:pt x="10981" y="161869"/>
                  </a:moveTo>
                  <a:lnTo>
                    <a:pt x="10981" y="140517"/>
                  </a:lnTo>
                  <a:lnTo>
                    <a:pt x="77445" y="107624"/>
                  </a:lnTo>
                  <a:cubicBezTo>
                    <a:pt x="79179" y="106470"/>
                    <a:pt x="80335" y="104738"/>
                    <a:pt x="80335" y="102430"/>
                  </a:cubicBezTo>
                  <a:lnTo>
                    <a:pt x="80335" y="23371"/>
                  </a:lnTo>
                  <a:lnTo>
                    <a:pt x="99407" y="14138"/>
                  </a:lnTo>
                  <a:lnTo>
                    <a:pt x="99407" y="117434"/>
                  </a:lnTo>
                  <a:lnTo>
                    <a:pt x="10981" y="161869"/>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8" name="Freeform 469">
              <a:extLst>
                <a:ext uri="{FF2B5EF4-FFF2-40B4-BE49-F238E27FC236}">
                  <a16:creationId xmlns:a16="http://schemas.microsoft.com/office/drawing/2014/main" id="{E3374AB7-89A0-F1AA-0D56-572BB0CA2567}"/>
                </a:ext>
              </a:extLst>
            </p:cNvPr>
            <p:cNvSpPr/>
            <p:nvPr/>
          </p:nvSpPr>
          <p:spPr>
            <a:xfrm>
              <a:off x="4054459" y="3798792"/>
              <a:ext cx="137550" cy="394716"/>
            </a:xfrm>
            <a:custGeom>
              <a:avLst/>
              <a:gdLst>
                <a:gd name="connsiteX0" fmla="*/ 68776 w 68775"/>
                <a:gd name="connsiteY0" fmla="*/ 0 h 197358"/>
                <a:gd name="connsiteX1" fmla="*/ 68776 w 68775"/>
                <a:gd name="connsiteY1" fmla="*/ 162734 h 197358"/>
                <a:gd name="connsiteX2" fmla="*/ 0 w 68775"/>
                <a:gd name="connsiteY2" fmla="*/ 197358 h 197358"/>
                <a:gd name="connsiteX3" fmla="*/ 0 w 68775"/>
                <a:gd name="connsiteY3" fmla="*/ 34047 h 197358"/>
                <a:gd name="connsiteX4" fmla="*/ 68776 w 68775"/>
                <a:gd name="connsiteY4" fmla="*/ 0 h 197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75" h="197358">
                  <a:moveTo>
                    <a:pt x="68776" y="0"/>
                  </a:moveTo>
                  <a:lnTo>
                    <a:pt x="68776" y="162734"/>
                  </a:lnTo>
                  <a:lnTo>
                    <a:pt x="0" y="197358"/>
                  </a:lnTo>
                  <a:lnTo>
                    <a:pt x="0" y="34047"/>
                  </a:lnTo>
                  <a:lnTo>
                    <a:pt x="68776"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9" name="Freeform 470">
              <a:extLst>
                <a:ext uri="{FF2B5EF4-FFF2-40B4-BE49-F238E27FC236}">
                  <a16:creationId xmlns:a16="http://schemas.microsoft.com/office/drawing/2014/main" id="{B6A6D01F-944B-356F-EE25-9949F3566CD8}"/>
                </a:ext>
              </a:extLst>
            </p:cNvPr>
            <p:cNvSpPr/>
            <p:nvPr/>
          </p:nvSpPr>
          <p:spPr>
            <a:xfrm>
              <a:off x="4042900" y="3754359"/>
              <a:ext cx="218464" cy="518786"/>
            </a:xfrm>
            <a:custGeom>
              <a:avLst/>
              <a:gdLst>
                <a:gd name="connsiteX0" fmla="*/ 0 w 109232"/>
                <a:gd name="connsiteY0" fmla="*/ 55110 h 259393"/>
                <a:gd name="connsiteX1" fmla="*/ 0 w 109232"/>
                <a:gd name="connsiteY1" fmla="*/ 56842 h 259393"/>
                <a:gd name="connsiteX2" fmla="*/ 0 w 109232"/>
                <a:gd name="connsiteY2" fmla="*/ 219576 h 259393"/>
                <a:gd name="connsiteX3" fmla="*/ 0 w 109232"/>
                <a:gd name="connsiteY3" fmla="*/ 253623 h 259393"/>
                <a:gd name="connsiteX4" fmla="*/ 2312 w 109232"/>
                <a:gd name="connsiteY4" fmla="*/ 258239 h 259393"/>
                <a:gd name="connsiteX5" fmla="*/ 5201 w 109232"/>
                <a:gd name="connsiteY5" fmla="*/ 259394 h 259393"/>
                <a:gd name="connsiteX6" fmla="*/ 7513 w 109232"/>
                <a:gd name="connsiteY6" fmla="*/ 258817 h 259393"/>
                <a:gd name="connsiteX7" fmla="*/ 106342 w 109232"/>
                <a:gd name="connsiteY7" fmla="*/ 209188 h 259393"/>
                <a:gd name="connsiteX8" fmla="*/ 109232 w 109232"/>
                <a:gd name="connsiteY8" fmla="*/ 203995 h 259393"/>
                <a:gd name="connsiteX9" fmla="*/ 109232 w 109232"/>
                <a:gd name="connsiteY9" fmla="*/ 5482 h 259393"/>
                <a:gd name="connsiteX10" fmla="*/ 106920 w 109232"/>
                <a:gd name="connsiteY10" fmla="*/ 866 h 259393"/>
                <a:gd name="connsiteX11" fmla="*/ 101141 w 109232"/>
                <a:gd name="connsiteY11" fmla="*/ 866 h 259393"/>
                <a:gd name="connsiteX12" fmla="*/ 2312 w 109232"/>
                <a:gd name="connsiteY12" fmla="*/ 50494 h 259393"/>
                <a:gd name="connsiteX13" fmla="*/ 0 w 109232"/>
                <a:gd name="connsiteY13" fmla="*/ 55110 h 259393"/>
                <a:gd name="connsiteX14" fmla="*/ 68776 w 109232"/>
                <a:gd name="connsiteY14" fmla="*/ 181489 h 259393"/>
                <a:gd name="connsiteX15" fmla="*/ 10403 w 109232"/>
                <a:gd name="connsiteY15" fmla="*/ 210343 h 259393"/>
                <a:gd name="connsiteX16" fmla="*/ 10403 w 109232"/>
                <a:gd name="connsiteY16" fmla="*/ 59727 h 259393"/>
                <a:gd name="connsiteX17" fmla="*/ 68776 w 109232"/>
                <a:gd name="connsiteY17" fmla="*/ 30873 h 259393"/>
                <a:gd name="connsiteX18" fmla="*/ 68776 w 109232"/>
                <a:gd name="connsiteY18" fmla="*/ 181489 h 259393"/>
                <a:gd name="connsiteX19" fmla="*/ 10981 w 109232"/>
                <a:gd name="connsiteY19" fmla="*/ 244390 h 259393"/>
                <a:gd name="connsiteX20" fmla="*/ 10981 w 109232"/>
                <a:gd name="connsiteY20" fmla="*/ 223038 h 259393"/>
                <a:gd name="connsiteX21" fmla="*/ 77445 w 109232"/>
                <a:gd name="connsiteY21" fmla="*/ 190145 h 259393"/>
                <a:gd name="connsiteX22" fmla="*/ 80335 w 109232"/>
                <a:gd name="connsiteY22" fmla="*/ 184951 h 259393"/>
                <a:gd name="connsiteX23" fmla="*/ 80335 w 109232"/>
                <a:gd name="connsiteY23" fmla="*/ 23948 h 259393"/>
                <a:gd name="connsiteX24" fmla="*/ 99407 w 109232"/>
                <a:gd name="connsiteY24" fmla="*/ 14715 h 259393"/>
                <a:gd name="connsiteX25" fmla="*/ 99407 w 109232"/>
                <a:gd name="connsiteY25" fmla="*/ 200532 h 259393"/>
                <a:gd name="connsiteX26" fmla="*/ 10981 w 109232"/>
                <a:gd name="connsiteY26" fmla="*/ 244390 h 259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232" h="259393">
                  <a:moveTo>
                    <a:pt x="0" y="55110"/>
                  </a:moveTo>
                  <a:lnTo>
                    <a:pt x="0" y="56842"/>
                  </a:lnTo>
                  <a:lnTo>
                    <a:pt x="0" y="219576"/>
                  </a:lnTo>
                  <a:lnTo>
                    <a:pt x="0" y="253623"/>
                  </a:lnTo>
                  <a:cubicBezTo>
                    <a:pt x="0" y="255354"/>
                    <a:pt x="1156" y="257085"/>
                    <a:pt x="2312" y="258239"/>
                  </a:cubicBezTo>
                  <a:cubicBezTo>
                    <a:pt x="3468" y="258817"/>
                    <a:pt x="4045" y="259394"/>
                    <a:pt x="5201" y="259394"/>
                  </a:cubicBezTo>
                  <a:cubicBezTo>
                    <a:pt x="6357" y="259394"/>
                    <a:pt x="6935" y="259394"/>
                    <a:pt x="7513" y="258817"/>
                  </a:cubicBezTo>
                  <a:lnTo>
                    <a:pt x="106342" y="209188"/>
                  </a:lnTo>
                  <a:cubicBezTo>
                    <a:pt x="108076" y="208034"/>
                    <a:pt x="109232" y="206303"/>
                    <a:pt x="109232" y="203995"/>
                  </a:cubicBezTo>
                  <a:lnTo>
                    <a:pt x="109232" y="5482"/>
                  </a:lnTo>
                  <a:cubicBezTo>
                    <a:pt x="109232" y="3751"/>
                    <a:pt x="108076" y="2020"/>
                    <a:pt x="106920" y="866"/>
                  </a:cubicBezTo>
                  <a:cubicBezTo>
                    <a:pt x="105186" y="-289"/>
                    <a:pt x="103453" y="-289"/>
                    <a:pt x="101141" y="866"/>
                  </a:cubicBezTo>
                  <a:lnTo>
                    <a:pt x="2312" y="50494"/>
                  </a:lnTo>
                  <a:cubicBezTo>
                    <a:pt x="1156" y="51071"/>
                    <a:pt x="0" y="52802"/>
                    <a:pt x="0" y="55110"/>
                  </a:cubicBezTo>
                  <a:close/>
                  <a:moveTo>
                    <a:pt x="68776" y="181489"/>
                  </a:moveTo>
                  <a:lnTo>
                    <a:pt x="10403" y="210343"/>
                  </a:lnTo>
                  <a:lnTo>
                    <a:pt x="10403" y="59727"/>
                  </a:lnTo>
                  <a:lnTo>
                    <a:pt x="68776" y="30873"/>
                  </a:lnTo>
                  <a:lnTo>
                    <a:pt x="68776" y="181489"/>
                  </a:lnTo>
                  <a:close/>
                  <a:moveTo>
                    <a:pt x="10981" y="244390"/>
                  </a:moveTo>
                  <a:lnTo>
                    <a:pt x="10981" y="223038"/>
                  </a:lnTo>
                  <a:lnTo>
                    <a:pt x="77445" y="190145"/>
                  </a:lnTo>
                  <a:cubicBezTo>
                    <a:pt x="79179" y="188991"/>
                    <a:pt x="80335" y="187260"/>
                    <a:pt x="80335" y="184951"/>
                  </a:cubicBezTo>
                  <a:lnTo>
                    <a:pt x="80335" y="23948"/>
                  </a:lnTo>
                  <a:lnTo>
                    <a:pt x="99407" y="14715"/>
                  </a:lnTo>
                  <a:lnTo>
                    <a:pt x="99407" y="200532"/>
                  </a:lnTo>
                  <a:lnTo>
                    <a:pt x="10981" y="244390"/>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0" name="Freeform 471">
              <a:extLst>
                <a:ext uri="{FF2B5EF4-FFF2-40B4-BE49-F238E27FC236}">
                  <a16:creationId xmlns:a16="http://schemas.microsoft.com/office/drawing/2014/main" id="{F2783177-BB15-43DC-E75F-2911744C1E64}"/>
                </a:ext>
              </a:extLst>
            </p:cNvPr>
            <p:cNvSpPr/>
            <p:nvPr/>
          </p:nvSpPr>
          <p:spPr>
            <a:xfrm>
              <a:off x="3748147" y="3951141"/>
              <a:ext cx="137550" cy="231982"/>
            </a:xfrm>
            <a:custGeom>
              <a:avLst/>
              <a:gdLst>
                <a:gd name="connsiteX0" fmla="*/ 68776 w 68775"/>
                <a:gd name="connsiteY0" fmla="*/ 0 h 115991"/>
                <a:gd name="connsiteX1" fmla="*/ 68776 w 68775"/>
                <a:gd name="connsiteY1" fmla="*/ 81367 h 115991"/>
                <a:gd name="connsiteX2" fmla="*/ 0 w 68775"/>
                <a:gd name="connsiteY2" fmla="*/ 115991 h 115991"/>
                <a:gd name="connsiteX3" fmla="*/ 0 w 68775"/>
                <a:gd name="connsiteY3" fmla="*/ 34624 h 115991"/>
                <a:gd name="connsiteX4" fmla="*/ 68776 w 68775"/>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75" h="115991">
                  <a:moveTo>
                    <a:pt x="68776" y="0"/>
                  </a:moveTo>
                  <a:lnTo>
                    <a:pt x="68776" y="81367"/>
                  </a:lnTo>
                  <a:lnTo>
                    <a:pt x="0" y="115991"/>
                  </a:lnTo>
                  <a:lnTo>
                    <a:pt x="0" y="34624"/>
                  </a:lnTo>
                  <a:lnTo>
                    <a:pt x="68776"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1" name="Freeform 472">
              <a:extLst>
                <a:ext uri="{FF2B5EF4-FFF2-40B4-BE49-F238E27FC236}">
                  <a16:creationId xmlns:a16="http://schemas.microsoft.com/office/drawing/2014/main" id="{8F1EEF56-4A83-23B4-05DA-6B7AE159CA11}"/>
                </a:ext>
              </a:extLst>
            </p:cNvPr>
            <p:cNvSpPr/>
            <p:nvPr/>
          </p:nvSpPr>
          <p:spPr>
            <a:xfrm>
              <a:off x="3736586" y="3907859"/>
              <a:ext cx="218464" cy="354898"/>
            </a:xfrm>
            <a:custGeom>
              <a:avLst/>
              <a:gdLst>
                <a:gd name="connsiteX0" fmla="*/ 0 w 109232"/>
                <a:gd name="connsiteY0" fmla="*/ 54533 h 177449"/>
                <a:gd name="connsiteX1" fmla="*/ 0 w 109232"/>
                <a:gd name="connsiteY1" fmla="*/ 56264 h 177449"/>
                <a:gd name="connsiteX2" fmla="*/ 0 w 109232"/>
                <a:gd name="connsiteY2" fmla="*/ 137632 h 177449"/>
                <a:gd name="connsiteX3" fmla="*/ 0 w 109232"/>
                <a:gd name="connsiteY3" fmla="*/ 171679 h 177449"/>
                <a:gd name="connsiteX4" fmla="*/ 2312 w 109232"/>
                <a:gd name="connsiteY4" fmla="*/ 176295 h 177449"/>
                <a:gd name="connsiteX5" fmla="*/ 5201 w 109232"/>
                <a:gd name="connsiteY5" fmla="*/ 177449 h 177449"/>
                <a:gd name="connsiteX6" fmla="*/ 7513 w 109232"/>
                <a:gd name="connsiteY6" fmla="*/ 176873 h 177449"/>
                <a:gd name="connsiteX7" fmla="*/ 106342 w 109232"/>
                <a:gd name="connsiteY7" fmla="*/ 127244 h 177449"/>
                <a:gd name="connsiteX8" fmla="*/ 109232 w 109232"/>
                <a:gd name="connsiteY8" fmla="*/ 122051 h 177449"/>
                <a:gd name="connsiteX9" fmla="*/ 109232 w 109232"/>
                <a:gd name="connsiteY9" fmla="*/ 5482 h 177449"/>
                <a:gd name="connsiteX10" fmla="*/ 106920 w 109232"/>
                <a:gd name="connsiteY10" fmla="*/ 866 h 177449"/>
                <a:gd name="connsiteX11" fmla="*/ 101141 w 109232"/>
                <a:gd name="connsiteY11" fmla="*/ 866 h 177449"/>
                <a:gd name="connsiteX12" fmla="*/ 2312 w 109232"/>
                <a:gd name="connsiteY12" fmla="*/ 50494 h 177449"/>
                <a:gd name="connsiteX13" fmla="*/ 0 w 109232"/>
                <a:gd name="connsiteY13" fmla="*/ 54533 h 177449"/>
                <a:gd name="connsiteX14" fmla="*/ 68776 w 109232"/>
                <a:gd name="connsiteY14" fmla="*/ 98968 h 177449"/>
                <a:gd name="connsiteX15" fmla="*/ 10403 w 109232"/>
                <a:gd name="connsiteY15" fmla="*/ 127821 h 177449"/>
                <a:gd name="connsiteX16" fmla="*/ 10403 w 109232"/>
                <a:gd name="connsiteY16" fmla="*/ 58573 h 177449"/>
                <a:gd name="connsiteX17" fmla="*/ 68776 w 109232"/>
                <a:gd name="connsiteY17" fmla="*/ 29719 h 177449"/>
                <a:gd name="connsiteX18" fmla="*/ 68776 w 109232"/>
                <a:gd name="connsiteY18" fmla="*/ 98968 h 177449"/>
                <a:gd name="connsiteX19" fmla="*/ 10981 w 109232"/>
                <a:gd name="connsiteY19" fmla="*/ 161869 h 177449"/>
                <a:gd name="connsiteX20" fmla="*/ 10981 w 109232"/>
                <a:gd name="connsiteY20" fmla="*/ 140517 h 177449"/>
                <a:gd name="connsiteX21" fmla="*/ 77445 w 109232"/>
                <a:gd name="connsiteY21" fmla="*/ 107624 h 177449"/>
                <a:gd name="connsiteX22" fmla="*/ 80335 w 109232"/>
                <a:gd name="connsiteY22" fmla="*/ 102430 h 177449"/>
                <a:gd name="connsiteX23" fmla="*/ 80335 w 109232"/>
                <a:gd name="connsiteY23" fmla="*/ 23371 h 177449"/>
                <a:gd name="connsiteX24" fmla="*/ 99407 w 109232"/>
                <a:gd name="connsiteY24" fmla="*/ 14138 h 177449"/>
                <a:gd name="connsiteX25" fmla="*/ 99407 w 109232"/>
                <a:gd name="connsiteY25" fmla="*/ 118588 h 177449"/>
                <a:gd name="connsiteX26" fmla="*/ 10981 w 109232"/>
                <a:gd name="connsiteY26" fmla="*/ 161869 h 177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232" h="177449">
                  <a:moveTo>
                    <a:pt x="0" y="54533"/>
                  </a:moveTo>
                  <a:lnTo>
                    <a:pt x="0" y="56264"/>
                  </a:lnTo>
                  <a:lnTo>
                    <a:pt x="0" y="137632"/>
                  </a:lnTo>
                  <a:lnTo>
                    <a:pt x="0" y="171679"/>
                  </a:lnTo>
                  <a:cubicBezTo>
                    <a:pt x="0" y="173410"/>
                    <a:pt x="1156" y="175141"/>
                    <a:pt x="2312" y="176295"/>
                  </a:cubicBezTo>
                  <a:cubicBezTo>
                    <a:pt x="3468" y="176873"/>
                    <a:pt x="4045" y="177449"/>
                    <a:pt x="5201" y="177449"/>
                  </a:cubicBezTo>
                  <a:cubicBezTo>
                    <a:pt x="6357" y="177449"/>
                    <a:pt x="6935" y="177449"/>
                    <a:pt x="7513" y="176873"/>
                  </a:cubicBezTo>
                  <a:lnTo>
                    <a:pt x="106342" y="127244"/>
                  </a:lnTo>
                  <a:cubicBezTo>
                    <a:pt x="108076" y="126090"/>
                    <a:pt x="109232" y="124359"/>
                    <a:pt x="109232" y="122051"/>
                  </a:cubicBezTo>
                  <a:lnTo>
                    <a:pt x="109232" y="5482"/>
                  </a:lnTo>
                  <a:cubicBezTo>
                    <a:pt x="109232" y="3751"/>
                    <a:pt x="108076" y="2020"/>
                    <a:pt x="106920" y="866"/>
                  </a:cubicBezTo>
                  <a:cubicBezTo>
                    <a:pt x="105186" y="-289"/>
                    <a:pt x="103453" y="-289"/>
                    <a:pt x="101141" y="866"/>
                  </a:cubicBezTo>
                  <a:lnTo>
                    <a:pt x="2312" y="50494"/>
                  </a:lnTo>
                  <a:cubicBezTo>
                    <a:pt x="1156" y="50494"/>
                    <a:pt x="0" y="52225"/>
                    <a:pt x="0" y="54533"/>
                  </a:cubicBezTo>
                  <a:close/>
                  <a:moveTo>
                    <a:pt x="68776" y="98968"/>
                  </a:moveTo>
                  <a:lnTo>
                    <a:pt x="10403" y="127821"/>
                  </a:lnTo>
                  <a:lnTo>
                    <a:pt x="10403" y="58573"/>
                  </a:lnTo>
                  <a:lnTo>
                    <a:pt x="68776" y="29719"/>
                  </a:lnTo>
                  <a:lnTo>
                    <a:pt x="68776" y="98968"/>
                  </a:lnTo>
                  <a:close/>
                  <a:moveTo>
                    <a:pt x="10981" y="161869"/>
                  </a:moveTo>
                  <a:lnTo>
                    <a:pt x="10981" y="140517"/>
                  </a:lnTo>
                  <a:lnTo>
                    <a:pt x="77445" y="107624"/>
                  </a:lnTo>
                  <a:cubicBezTo>
                    <a:pt x="79179" y="106470"/>
                    <a:pt x="80335" y="104739"/>
                    <a:pt x="80335" y="102430"/>
                  </a:cubicBezTo>
                  <a:lnTo>
                    <a:pt x="80335" y="23371"/>
                  </a:lnTo>
                  <a:lnTo>
                    <a:pt x="99407" y="14138"/>
                  </a:lnTo>
                  <a:lnTo>
                    <a:pt x="99407" y="118588"/>
                  </a:lnTo>
                  <a:lnTo>
                    <a:pt x="10981" y="161869"/>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2" name="Freeform 473">
              <a:extLst>
                <a:ext uri="{FF2B5EF4-FFF2-40B4-BE49-F238E27FC236}">
                  <a16:creationId xmlns:a16="http://schemas.microsoft.com/office/drawing/2014/main" id="{501CCD43-18DE-9505-A45D-77B7F273EC7E}"/>
                </a:ext>
              </a:extLst>
            </p:cNvPr>
            <p:cNvSpPr/>
            <p:nvPr/>
          </p:nvSpPr>
          <p:spPr>
            <a:xfrm>
              <a:off x="3744678" y="3374068"/>
              <a:ext cx="204592" cy="136188"/>
            </a:xfrm>
            <a:custGeom>
              <a:avLst/>
              <a:gdLst>
                <a:gd name="connsiteX0" fmla="*/ 0 w 102296"/>
                <a:gd name="connsiteY0" fmla="*/ 68094 h 68094"/>
                <a:gd name="connsiteX1" fmla="*/ 578 w 102296"/>
                <a:gd name="connsiteY1" fmla="*/ 34624 h 68094"/>
                <a:gd name="connsiteX2" fmla="*/ 69932 w 102296"/>
                <a:gd name="connsiteY2" fmla="*/ 0 h 68094"/>
                <a:gd name="connsiteX3" fmla="*/ 102297 w 102296"/>
                <a:gd name="connsiteY3" fmla="*/ 23660 h 68094"/>
              </a:gdLst>
              <a:ahLst/>
              <a:cxnLst>
                <a:cxn ang="0">
                  <a:pos x="connsiteX0" y="connsiteY0"/>
                </a:cxn>
                <a:cxn ang="0">
                  <a:pos x="connsiteX1" y="connsiteY1"/>
                </a:cxn>
                <a:cxn ang="0">
                  <a:pos x="connsiteX2" y="connsiteY2"/>
                </a:cxn>
                <a:cxn ang="0">
                  <a:pos x="connsiteX3" y="connsiteY3"/>
                </a:cxn>
              </a:cxnLst>
              <a:rect l="l" t="t" r="r" b="b"/>
              <a:pathLst>
                <a:path w="102296" h="68094">
                  <a:moveTo>
                    <a:pt x="0" y="68094"/>
                  </a:moveTo>
                  <a:lnTo>
                    <a:pt x="578" y="34624"/>
                  </a:lnTo>
                  <a:lnTo>
                    <a:pt x="69932" y="0"/>
                  </a:lnTo>
                  <a:lnTo>
                    <a:pt x="102297" y="23660"/>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3" name="Freeform 474">
              <a:extLst>
                <a:ext uri="{FF2B5EF4-FFF2-40B4-BE49-F238E27FC236}">
                  <a16:creationId xmlns:a16="http://schemas.microsoft.com/office/drawing/2014/main" id="{FF07AE58-8E66-F75A-8B76-C5B088B6F259}"/>
                </a:ext>
              </a:extLst>
            </p:cNvPr>
            <p:cNvSpPr/>
            <p:nvPr/>
          </p:nvSpPr>
          <p:spPr>
            <a:xfrm>
              <a:off x="4050991" y="3221720"/>
              <a:ext cx="203438" cy="136188"/>
            </a:xfrm>
            <a:custGeom>
              <a:avLst/>
              <a:gdLst>
                <a:gd name="connsiteX0" fmla="*/ 0 w 101719"/>
                <a:gd name="connsiteY0" fmla="*/ 68094 h 68094"/>
                <a:gd name="connsiteX1" fmla="*/ 578 w 101719"/>
                <a:gd name="connsiteY1" fmla="*/ 34624 h 68094"/>
                <a:gd name="connsiteX2" fmla="*/ 69354 w 101719"/>
                <a:gd name="connsiteY2" fmla="*/ 0 h 68094"/>
                <a:gd name="connsiteX3" fmla="*/ 101719 w 101719"/>
                <a:gd name="connsiteY3" fmla="*/ 23660 h 68094"/>
              </a:gdLst>
              <a:ahLst/>
              <a:cxnLst>
                <a:cxn ang="0">
                  <a:pos x="connsiteX0" y="connsiteY0"/>
                </a:cxn>
                <a:cxn ang="0">
                  <a:pos x="connsiteX1" y="connsiteY1"/>
                </a:cxn>
                <a:cxn ang="0">
                  <a:pos x="connsiteX2" y="connsiteY2"/>
                </a:cxn>
                <a:cxn ang="0">
                  <a:pos x="connsiteX3" y="connsiteY3"/>
                </a:cxn>
              </a:cxnLst>
              <a:rect l="l" t="t" r="r" b="b"/>
              <a:pathLst>
                <a:path w="101719" h="68094">
                  <a:moveTo>
                    <a:pt x="0" y="68094"/>
                  </a:moveTo>
                  <a:lnTo>
                    <a:pt x="578" y="34624"/>
                  </a:lnTo>
                  <a:lnTo>
                    <a:pt x="69354" y="0"/>
                  </a:lnTo>
                  <a:lnTo>
                    <a:pt x="101719" y="23660"/>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4" name="Freeform 475">
              <a:extLst>
                <a:ext uri="{FF2B5EF4-FFF2-40B4-BE49-F238E27FC236}">
                  <a16:creationId xmlns:a16="http://schemas.microsoft.com/office/drawing/2014/main" id="{69F74F62-2311-05AD-CEE2-0811606E7DA1}"/>
                </a:ext>
              </a:extLst>
            </p:cNvPr>
            <p:cNvSpPr/>
            <p:nvPr/>
          </p:nvSpPr>
          <p:spPr>
            <a:xfrm>
              <a:off x="4354992" y="3068221"/>
              <a:ext cx="205748" cy="137342"/>
            </a:xfrm>
            <a:custGeom>
              <a:avLst/>
              <a:gdLst>
                <a:gd name="connsiteX0" fmla="*/ 0 w 102874"/>
                <a:gd name="connsiteY0" fmla="*/ 68671 h 68671"/>
                <a:gd name="connsiteX1" fmla="*/ 578 w 102874"/>
                <a:gd name="connsiteY1" fmla="*/ 34624 h 68671"/>
                <a:gd name="connsiteX2" fmla="*/ 69932 w 102874"/>
                <a:gd name="connsiteY2" fmla="*/ 0 h 68671"/>
                <a:gd name="connsiteX3" fmla="*/ 102874 w 102874"/>
                <a:gd name="connsiteY3" fmla="*/ 24237 h 68671"/>
              </a:gdLst>
              <a:ahLst/>
              <a:cxnLst>
                <a:cxn ang="0">
                  <a:pos x="connsiteX0" y="connsiteY0"/>
                </a:cxn>
                <a:cxn ang="0">
                  <a:pos x="connsiteX1" y="connsiteY1"/>
                </a:cxn>
                <a:cxn ang="0">
                  <a:pos x="connsiteX2" y="connsiteY2"/>
                </a:cxn>
                <a:cxn ang="0">
                  <a:pos x="connsiteX3" y="connsiteY3"/>
                </a:cxn>
              </a:cxnLst>
              <a:rect l="l" t="t" r="r" b="b"/>
              <a:pathLst>
                <a:path w="102874" h="68671">
                  <a:moveTo>
                    <a:pt x="0" y="68671"/>
                  </a:moveTo>
                  <a:lnTo>
                    <a:pt x="578" y="34624"/>
                  </a:lnTo>
                  <a:lnTo>
                    <a:pt x="69932" y="0"/>
                  </a:lnTo>
                  <a:lnTo>
                    <a:pt x="102874" y="24237"/>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5" name="Freeform 476">
              <a:extLst>
                <a:ext uri="{FF2B5EF4-FFF2-40B4-BE49-F238E27FC236}">
                  <a16:creationId xmlns:a16="http://schemas.microsoft.com/office/drawing/2014/main" id="{53993394-8C09-A0C3-3DD6-854F7121841D}"/>
                </a:ext>
              </a:extLst>
            </p:cNvPr>
            <p:cNvSpPr/>
            <p:nvPr/>
          </p:nvSpPr>
          <p:spPr>
            <a:xfrm>
              <a:off x="3744678" y="3744549"/>
              <a:ext cx="204592" cy="137342"/>
            </a:xfrm>
            <a:custGeom>
              <a:avLst/>
              <a:gdLst>
                <a:gd name="connsiteX0" fmla="*/ 0 w 102296"/>
                <a:gd name="connsiteY0" fmla="*/ 68671 h 68671"/>
                <a:gd name="connsiteX1" fmla="*/ 578 w 102296"/>
                <a:gd name="connsiteY1" fmla="*/ 34624 h 68671"/>
                <a:gd name="connsiteX2" fmla="*/ 69932 w 102296"/>
                <a:gd name="connsiteY2" fmla="*/ 0 h 68671"/>
                <a:gd name="connsiteX3" fmla="*/ 102297 w 102296"/>
                <a:gd name="connsiteY3" fmla="*/ 24237 h 68671"/>
              </a:gdLst>
              <a:ahLst/>
              <a:cxnLst>
                <a:cxn ang="0">
                  <a:pos x="connsiteX0" y="connsiteY0"/>
                </a:cxn>
                <a:cxn ang="0">
                  <a:pos x="connsiteX1" y="connsiteY1"/>
                </a:cxn>
                <a:cxn ang="0">
                  <a:pos x="connsiteX2" y="connsiteY2"/>
                </a:cxn>
                <a:cxn ang="0">
                  <a:pos x="connsiteX3" y="connsiteY3"/>
                </a:cxn>
              </a:cxnLst>
              <a:rect l="l" t="t" r="r" b="b"/>
              <a:pathLst>
                <a:path w="102296" h="68671">
                  <a:moveTo>
                    <a:pt x="0" y="68671"/>
                  </a:moveTo>
                  <a:lnTo>
                    <a:pt x="578" y="34624"/>
                  </a:lnTo>
                  <a:lnTo>
                    <a:pt x="69932" y="0"/>
                  </a:lnTo>
                  <a:lnTo>
                    <a:pt x="102297" y="24237"/>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6" name="Freeform 477">
              <a:extLst>
                <a:ext uri="{FF2B5EF4-FFF2-40B4-BE49-F238E27FC236}">
                  <a16:creationId xmlns:a16="http://schemas.microsoft.com/office/drawing/2014/main" id="{B1457DE1-A2CF-1D7F-E1E6-814EE7C7E9C7}"/>
                </a:ext>
              </a:extLst>
            </p:cNvPr>
            <p:cNvSpPr/>
            <p:nvPr/>
          </p:nvSpPr>
          <p:spPr>
            <a:xfrm>
              <a:off x="4050991" y="3592201"/>
              <a:ext cx="203438" cy="137342"/>
            </a:xfrm>
            <a:custGeom>
              <a:avLst/>
              <a:gdLst>
                <a:gd name="connsiteX0" fmla="*/ 0 w 101719"/>
                <a:gd name="connsiteY0" fmla="*/ 68671 h 68671"/>
                <a:gd name="connsiteX1" fmla="*/ 578 w 101719"/>
                <a:gd name="connsiteY1" fmla="*/ 34624 h 68671"/>
                <a:gd name="connsiteX2" fmla="*/ 69354 w 101719"/>
                <a:gd name="connsiteY2" fmla="*/ 0 h 68671"/>
                <a:gd name="connsiteX3" fmla="*/ 101719 w 101719"/>
                <a:gd name="connsiteY3" fmla="*/ 24237 h 68671"/>
              </a:gdLst>
              <a:ahLst/>
              <a:cxnLst>
                <a:cxn ang="0">
                  <a:pos x="connsiteX0" y="connsiteY0"/>
                </a:cxn>
                <a:cxn ang="0">
                  <a:pos x="connsiteX1" y="connsiteY1"/>
                </a:cxn>
                <a:cxn ang="0">
                  <a:pos x="connsiteX2" y="connsiteY2"/>
                </a:cxn>
                <a:cxn ang="0">
                  <a:pos x="connsiteX3" y="connsiteY3"/>
                </a:cxn>
              </a:cxnLst>
              <a:rect l="l" t="t" r="r" b="b"/>
              <a:pathLst>
                <a:path w="101719" h="68671">
                  <a:moveTo>
                    <a:pt x="0" y="68671"/>
                  </a:moveTo>
                  <a:lnTo>
                    <a:pt x="578" y="34624"/>
                  </a:lnTo>
                  <a:lnTo>
                    <a:pt x="69354" y="0"/>
                  </a:lnTo>
                  <a:lnTo>
                    <a:pt x="101719" y="24237"/>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7" name="Freeform 478">
              <a:extLst>
                <a:ext uri="{FF2B5EF4-FFF2-40B4-BE49-F238E27FC236}">
                  <a16:creationId xmlns:a16="http://schemas.microsoft.com/office/drawing/2014/main" id="{DBDA27C4-95F1-766A-2B10-EE6FE4C5A0F3}"/>
                </a:ext>
              </a:extLst>
            </p:cNvPr>
            <p:cNvSpPr/>
            <p:nvPr/>
          </p:nvSpPr>
          <p:spPr>
            <a:xfrm>
              <a:off x="4354992" y="3441008"/>
              <a:ext cx="205748" cy="136188"/>
            </a:xfrm>
            <a:custGeom>
              <a:avLst/>
              <a:gdLst>
                <a:gd name="connsiteX0" fmla="*/ 0 w 102874"/>
                <a:gd name="connsiteY0" fmla="*/ 68094 h 68094"/>
                <a:gd name="connsiteX1" fmla="*/ 578 w 102874"/>
                <a:gd name="connsiteY1" fmla="*/ 34624 h 68094"/>
                <a:gd name="connsiteX2" fmla="*/ 69932 w 102874"/>
                <a:gd name="connsiteY2" fmla="*/ 0 h 68094"/>
                <a:gd name="connsiteX3" fmla="*/ 102874 w 102874"/>
                <a:gd name="connsiteY3" fmla="*/ 23660 h 68094"/>
              </a:gdLst>
              <a:ahLst/>
              <a:cxnLst>
                <a:cxn ang="0">
                  <a:pos x="connsiteX0" y="connsiteY0"/>
                </a:cxn>
                <a:cxn ang="0">
                  <a:pos x="connsiteX1" y="connsiteY1"/>
                </a:cxn>
                <a:cxn ang="0">
                  <a:pos x="connsiteX2" y="connsiteY2"/>
                </a:cxn>
                <a:cxn ang="0">
                  <a:pos x="connsiteX3" y="connsiteY3"/>
                </a:cxn>
              </a:cxnLst>
              <a:rect l="l" t="t" r="r" b="b"/>
              <a:pathLst>
                <a:path w="102874" h="68094">
                  <a:moveTo>
                    <a:pt x="0" y="68094"/>
                  </a:moveTo>
                  <a:lnTo>
                    <a:pt x="578" y="34624"/>
                  </a:lnTo>
                  <a:lnTo>
                    <a:pt x="69932" y="0"/>
                  </a:lnTo>
                  <a:lnTo>
                    <a:pt x="102874" y="23660"/>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8" name="Freeform 479">
              <a:extLst>
                <a:ext uri="{FF2B5EF4-FFF2-40B4-BE49-F238E27FC236}">
                  <a16:creationId xmlns:a16="http://schemas.microsoft.com/office/drawing/2014/main" id="{7209B253-5F20-D80E-12BD-D50AFAE793EB}"/>
                </a:ext>
              </a:extLst>
            </p:cNvPr>
            <p:cNvSpPr/>
            <p:nvPr/>
          </p:nvSpPr>
          <p:spPr>
            <a:xfrm>
              <a:off x="3744678" y="4111566"/>
              <a:ext cx="204592" cy="136188"/>
            </a:xfrm>
            <a:custGeom>
              <a:avLst/>
              <a:gdLst>
                <a:gd name="connsiteX0" fmla="*/ 0 w 102296"/>
                <a:gd name="connsiteY0" fmla="*/ 68094 h 68094"/>
                <a:gd name="connsiteX1" fmla="*/ 578 w 102296"/>
                <a:gd name="connsiteY1" fmla="*/ 34047 h 68094"/>
                <a:gd name="connsiteX2" fmla="*/ 69932 w 102296"/>
                <a:gd name="connsiteY2" fmla="*/ 0 h 68094"/>
                <a:gd name="connsiteX3" fmla="*/ 102297 w 102296"/>
                <a:gd name="connsiteY3" fmla="*/ 23660 h 68094"/>
              </a:gdLst>
              <a:ahLst/>
              <a:cxnLst>
                <a:cxn ang="0">
                  <a:pos x="connsiteX0" y="connsiteY0"/>
                </a:cxn>
                <a:cxn ang="0">
                  <a:pos x="connsiteX1" y="connsiteY1"/>
                </a:cxn>
                <a:cxn ang="0">
                  <a:pos x="connsiteX2" y="connsiteY2"/>
                </a:cxn>
                <a:cxn ang="0">
                  <a:pos x="connsiteX3" y="connsiteY3"/>
                </a:cxn>
              </a:cxnLst>
              <a:rect l="l" t="t" r="r" b="b"/>
              <a:pathLst>
                <a:path w="102296" h="68094">
                  <a:moveTo>
                    <a:pt x="0" y="68094"/>
                  </a:moveTo>
                  <a:lnTo>
                    <a:pt x="578" y="34047"/>
                  </a:lnTo>
                  <a:lnTo>
                    <a:pt x="69932" y="0"/>
                  </a:lnTo>
                  <a:lnTo>
                    <a:pt x="102297" y="23660"/>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9" name="Freeform 480">
              <a:extLst>
                <a:ext uri="{FF2B5EF4-FFF2-40B4-BE49-F238E27FC236}">
                  <a16:creationId xmlns:a16="http://schemas.microsoft.com/office/drawing/2014/main" id="{C4BCE944-9BA2-091B-9CF9-AB4FD69E4BCF}"/>
                </a:ext>
              </a:extLst>
            </p:cNvPr>
            <p:cNvSpPr/>
            <p:nvPr/>
          </p:nvSpPr>
          <p:spPr>
            <a:xfrm>
              <a:off x="4050991" y="4112721"/>
              <a:ext cx="203438" cy="137342"/>
            </a:xfrm>
            <a:custGeom>
              <a:avLst/>
              <a:gdLst>
                <a:gd name="connsiteX0" fmla="*/ 0 w 101719"/>
                <a:gd name="connsiteY0" fmla="*/ 68672 h 68671"/>
                <a:gd name="connsiteX1" fmla="*/ 578 w 101719"/>
                <a:gd name="connsiteY1" fmla="*/ 34624 h 68671"/>
                <a:gd name="connsiteX2" fmla="*/ 69354 w 101719"/>
                <a:gd name="connsiteY2" fmla="*/ 0 h 68671"/>
                <a:gd name="connsiteX3" fmla="*/ 101719 w 101719"/>
                <a:gd name="connsiteY3" fmla="*/ 24237 h 68671"/>
              </a:gdLst>
              <a:ahLst/>
              <a:cxnLst>
                <a:cxn ang="0">
                  <a:pos x="connsiteX0" y="connsiteY0"/>
                </a:cxn>
                <a:cxn ang="0">
                  <a:pos x="connsiteX1" y="connsiteY1"/>
                </a:cxn>
                <a:cxn ang="0">
                  <a:pos x="connsiteX2" y="connsiteY2"/>
                </a:cxn>
                <a:cxn ang="0">
                  <a:pos x="connsiteX3" y="connsiteY3"/>
                </a:cxn>
              </a:cxnLst>
              <a:rect l="l" t="t" r="r" b="b"/>
              <a:pathLst>
                <a:path w="101719" h="68671">
                  <a:moveTo>
                    <a:pt x="0" y="68672"/>
                  </a:moveTo>
                  <a:lnTo>
                    <a:pt x="578" y="34624"/>
                  </a:lnTo>
                  <a:lnTo>
                    <a:pt x="69354" y="0"/>
                  </a:lnTo>
                  <a:lnTo>
                    <a:pt x="101719" y="24237"/>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0" name="Freeform 481">
              <a:extLst>
                <a:ext uri="{FF2B5EF4-FFF2-40B4-BE49-F238E27FC236}">
                  <a16:creationId xmlns:a16="http://schemas.microsoft.com/office/drawing/2014/main" id="{439F996D-80BC-E045-85DD-C0C9F4777EA9}"/>
                </a:ext>
              </a:extLst>
            </p:cNvPr>
            <p:cNvSpPr/>
            <p:nvPr/>
          </p:nvSpPr>
          <p:spPr>
            <a:xfrm>
              <a:off x="4354992" y="3805719"/>
              <a:ext cx="205748" cy="137342"/>
            </a:xfrm>
            <a:custGeom>
              <a:avLst/>
              <a:gdLst>
                <a:gd name="connsiteX0" fmla="*/ 0 w 102874"/>
                <a:gd name="connsiteY0" fmla="*/ 68671 h 68671"/>
                <a:gd name="connsiteX1" fmla="*/ 578 w 102874"/>
                <a:gd name="connsiteY1" fmla="*/ 34624 h 68671"/>
                <a:gd name="connsiteX2" fmla="*/ 69932 w 102874"/>
                <a:gd name="connsiteY2" fmla="*/ 0 h 68671"/>
                <a:gd name="connsiteX3" fmla="*/ 102874 w 102874"/>
                <a:gd name="connsiteY3" fmla="*/ 24237 h 68671"/>
              </a:gdLst>
              <a:ahLst/>
              <a:cxnLst>
                <a:cxn ang="0">
                  <a:pos x="connsiteX0" y="connsiteY0"/>
                </a:cxn>
                <a:cxn ang="0">
                  <a:pos x="connsiteX1" y="connsiteY1"/>
                </a:cxn>
                <a:cxn ang="0">
                  <a:pos x="connsiteX2" y="connsiteY2"/>
                </a:cxn>
                <a:cxn ang="0">
                  <a:pos x="connsiteX3" y="connsiteY3"/>
                </a:cxn>
              </a:cxnLst>
              <a:rect l="l" t="t" r="r" b="b"/>
              <a:pathLst>
                <a:path w="102874" h="68671">
                  <a:moveTo>
                    <a:pt x="0" y="68671"/>
                  </a:moveTo>
                  <a:lnTo>
                    <a:pt x="578" y="34624"/>
                  </a:lnTo>
                  <a:lnTo>
                    <a:pt x="69932" y="0"/>
                  </a:lnTo>
                  <a:lnTo>
                    <a:pt x="102874" y="24237"/>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1" name="Freeform 552">
              <a:extLst>
                <a:ext uri="{FF2B5EF4-FFF2-40B4-BE49-F238E27FC236}">
                  <a16:creationId xmlns:a16="http://schemas.microsoft.com/office/drawing/2014/main" id="{DFCDA982-78A8-0787-BCEF-9D49694FA09E}"/>
                </a:ext>
              </a:extLst>
            </p:cNvPr>
            <p:cNvSpPr/>
            <p:nvPr/>
          </p:nvSpPr>
          <p:spPr>
            <a:xfrm>
              <a:off x="2350667" y="5135291"/>
              <a:ext cx="367574" cy="113106"/>
            </a:xfrm>
            <a:custGeom>
              <a:avLst/>
              <a:gdLst>
                <a:gd name="connsiteX0" fmla="*/ 91894 w 183787"/>
                <a:gd name="connsiteY0" fmla="*/ 56553 h 56553"/>
                <a:gd name="connsiteX1" fmla="*/ 183788 w 183787"/>
                <a:gd name="connsiteY1" fmla="*/ 28276 h 56553"/>
                <a:gd name="connsiteX2" fmla="*/ 91894 w 183787"/>
                <a:gd name="connsiteY2" fmla="*/ 0 h 56553"/>
                <a:gd name="connsiteX3" fmla="*/ 0 w 183787"/>
                <a:gd name="connsiteY3" fmla="*/ 28276 h 56553"/>
                <a:gd name="connsiteX4" fmla="*/ 91894 w 183787"/>
                <a:gd name="connsiteY4" fmla="*/ 56553 h 56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87" h="56553">
                  <a:moveTo>
                    <a:pt x="91894" y="56553"/>
                  </a:moveTo>
                  <a:cubicBezTo>
                    <a:pt x="142753" y="56553"/>
                    <a:pt x="183788" y="43857"/>
                    <a:pt x="183788" y="28276"/>
                  </a:cubicBezTo>
                  <a:cubicBezTo>
                    <a:pt x="183788" y="12696"/>
                    <a:pt x="142753" y="0"/>
                    <a:pt x="91894" y="0"/>
                  </a:cubicBezTo>
                  <a:cubicBezTo>
                    <a:pt x="41034" y="0"/>
                    <a:pt x="0" y="12696"/>
                    <a:pt x="0" y="28276"/>
                  </a:cubicBezTo>
                  <a:cubicBezTo>
                    <a:pt x="0" y="43857"/>
                    <a:pt x="41034" y="56553"/>
                    <a:pt x="91894" y="56553"/>
                  </a:cubicBezTo>
                  <a:close/>
                </a:path>
              </a:pathLst>
            </a:custGeom>
            <a:solidFill>
              <a:srgbClr val="E1E1E1"/>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2" name="Freeform 553">
              <a:extLst>
                <a:ext uri="{FF2B5EF4-FFF2-40B4-BE49-F238E27FC236}">
                  <a16:creationId xmlns:a16="http://schemas.microsoft.com/office/drawing/2014/main" id="{A6969933-C14B-3067-9444-DDF29EB58540}"/>
                </a:ext>
              </a:extLst>
            </p:cNvPr>
            <p:cNvSpPr/>
            <p:nvPr/>
          </p:nvSpPr>
          <p:spPr>
            <a:xfrm>
              <a:off x="2499776" y="5169915"/>
              <a:ext cx="69352" cy="23082"/>
            </a:xfrm>
            <a:custGeom>
              <a:avLst/>
              <a:gdLst>
                <a:gd name="connsiteX0" fmla="*/ 17338 w 34676"/>
                <a:gd name="connsiteY0" fmla="*/ 11541 h 11541"/>
                <a:gd name="connsiteX1" fmla="*/ 34677 w 34676"/>
                <a:gd name="connsiteY1" fmla="*/ 5771 h 11541"/>
                <a:gd name="connsiteX2" fmla="*/ 17338 w 34676"/>
                <a:gd name="connsiteY2" fmla="*/ 0 h 11541"/>
                <a:gd name="connsiteX3" fmla="*/ 0 w 34676"/>
                <a:gd name="connsiteY3" fmla="*/ 5771 h 11541"/>
                <a:gd name="connsiteX4" fmla="*/ 17338 w 34676"/>
                <a:gd name="connsiteY4" fmla="*/ 11541 h 11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76" h="11541">
                  <a:moveTo>
                    <a:pt x="17338" y="11541"/>
                  </a:moveTo>
                  <a:cubicBezTo>
                    <a:pt x="26585" y="11541"/>
                    <a:pt x="34677" y="9233"/>
                    <a:pt x="34677" y="5771"/>
                  </a:cubicBezTo>
                  <a:cubicBezTo>
                    <a:pt x="34677" y="2885"/>
                    <a:pt x="27163" y="0"/>
                    <a:pt x="17338" y="0"/>
                  </a:cubicBezTo>
                  <a:cubicBezTo>
                    <a:pt x="8091" y="0"/>
                    <a:pt x="0" y="2308"/>
                    <a:pt x="0" y="5771"/>
                  </a:cubicBezTo>
                  <a:cubicBezTo>
                    <a:pt x="0" y="9233"/>
                    <a:pt x="7513" y="11541"/>
                    <a:pt x="17338" y="11541"/>
                  </a:cubicBez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3" name="Freeform 554">
              <a:extLst>
                <a:ext uri="{FF2B5EF4-FFF2-40B4-BE49-F238E27FC236}">
                  <a16:creationId xmlns:a16="http://schemas.microsoft.com/office/drawing/2014/main" id="{F0201276-E5F4-30D4-7AF2-8A3BD0A66E66}"/>
                </a:ext>
              </a:extLst>
            </p:cNvPr>
            <p:cNvSpPr/>
            <p:nvPr/>
          </p:nvSpPr>
          <p:spPr>
            <a:xfrm>
              <a:off x="2498621" y="5046423"/>
              <a:ext cx="70510" cy="132726"/>
            </a:xfrm>
            <a:custGeom>
              <a:avLst/>
              <a:gdLst>
                <a:gd name="connsiteX0" fmla="*/ 35255 w 35255"/>
                <a:gd name="connsiteY0" fmla="*/ 0 h 66363"/>
                <a:gd name="connsiteX1" fmla="*/ 0 w 35255"/>
                <a:gd name="connsiteY1" fmla="*/ 0 h 66363"/>
                <a:gd name="connsiteX2" fmla="*/ 0 w 35255"/>
                <a:gd name="connsiteY2" fmla="*/ 66363 h 66363"/>
                <a:gd name="connsiteX3" fmla="*/ 35255 w 35255"/>
                <a:gd name="connsiteY3" fmla="*/ 66363 h 66363"/>
                <a:gd name="connsiteX4" fmla="*/ 35255 w 35255"/>
                <a:gd name="connsiteY4" fmla="*/ 0 h 66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55" h="66363">
                  <a:moveTo>
                    <a:pt x="35255" y="0"/>
                  </a:moveTo>
                  <a:lnTo>
                    <a:pt x="0" y="0"/>
                  </a:lnTo>
                  <a:lnTo>
                    <a:pt x="0" y="66363"/>
                  </a:lnTo>
                  <a:lnTo>
                    <a:pt x="35255" y="66363"/>
                  </a:lnTo>
                  <a:lnTo>
                    <a:pt x="35255" y="0"/>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4" name="Freeform 555">
              <a:extLst>
                <a:ext uri="{FF2B5EF4-FFF2-40B4-BE49-F238E27FC236}">
                  <a16:creationId xmlns:a16="http://schemas.microsoft.com/office/drawing/2014/main" id="{39C31A1C-A903-7B4D-E625-19FDA321F8A3}"/>
                </a:ext>
              </a:extLst>
            </p:cNvPr>
            <p:cNvSpPr/>
            <p:nvPr/>
          </p:nvSpPr>
          <p:spPr>
            <a:xfrm>
              <a:off x="2366848" y="4542061"/>
              <a:ext cx="337520" cy="525134"/>
            </a:xfrm>
            <a:custGeom>
              <a:avLst/>
              <a:gdLst>
                <a:gd name="connsiteX0" fmla="*/ 167605 w 168760"/>
                <a:gd name="connsiteY0" fmla="*/ 235445 h 262567"/>
                <a:gd name="connsiteX1" fmla="*/ 167027 w 168760"/>
                <a:gd name="connsiteY1" fmla="*/ 234291 h 262567"/>
                <a:gd name="connsiteX2" fmla="*/ 167027 w 168760"/>
                <a:gd name="connsiteY2" fmla="*/ 233714 h 262567"/>
                <a:gd name="connsiteX3" fmla="*/ 83803 w 168760"/>
                <a:gd name="connsiteY3" fmla="*/ 0 h 262567"/>
                <a:gd name="connsiteX4" fmla="*/ 578 w 168760"/>
                <a:gd name="connsiteY4" fmla="*/ 233714 h 262567"/>
                <a:gd name="connsiteX5" fmla="*/ 578 w 168760"/>
                <a:gd name="connsiteY5" fmla="*/ 234291 h 262567"/>
                <a:gd name="connsiteX6" fmla="*/ 0 w 168760"/>
                <a:gd name="connsiteY6" fmla="*/ 235445 h 262567"/>
                <a:gd name="connsiteX7" fmla="*/ 0 w 168760"/>
                <a:gd name="connsiteY7" fmla="*/ 237176 h 262567"/>
                <a:gd name="connsiteX8" fmla="*/ 84380 w 168760"/>
                <a:gd name="connsiteY8" fmla="*/ 262568 h 262567"/>
                <a:gd name="connsiteX9" fmla="*/ 168761 w 168760"/>
                <a:gd name="connsiteY9" fmla="*/ 237176 h 262567"/>
                <a:gd name="connsiteX10" fmla="*/ 167605 w 168760"/>
                <a:gd name="connsiteY10" fmla="*/ 235445 h 262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760" h="262567">
                  <a:moveTo>
                    <a:pt x="167605" y="235445"/>
                  </a:moveTo>
                  <a:lnTo>
                    <a:pt x="167027" y="234291"/>
                  </a:lnTo>
                  <a:lnTo>
                    <a:pt x="167027" y="233714"/>
                  </a:lnTo>
                  <a:lnTo>
                    <a:pt x="83803" y="0"/>
                  </a:lnTo>
                  <a:lnTo>
                    <a:pt x="578" y="233714"/>
                  </a:lnTo>
                  <a:lnTo>
                    <a:pt x="578" y="234291"/>
                  </a:lnTo>
                  <a:lnTo>
                    <a:pt x="0" y="235445"/>
                  </a:lnTo>
                  <a:cubicBezTo>
                    <a:pt x="0" y="236022"/>
                    <a:pt x="0" y="236599"/>
                    <a:pt x="0" y="237176"/>
                  </a:cubicBezTo>
                  <a:cubicBezTo>
                    <a:pt x="0" y="251026"/>
                    <a:pt x="37567" y="262568"/>
                    <a:pt x="84380" y="262568"/>
                  </a:cubicBezTo>
                  <a:cubicBezTo>
                    <a:pt x="131194" y="262568"/>
                    <a:pt x="168761" y="251026"/>
                    <a:pt x="168761" y="237176"/>
                  </a:cubicBezTo>
                  <a:cubicBezTo>
                    <a:pt x="167605" y="236599"/>
                    <a:pt x="167605" y="236022"/>
                    <a:pt x="167605" y="235445"/>
                  </a:cubicBezTo>
                  <a:close/>
                </a:path>
              </a:pathLst>
            </a:custGeom>
            <a:solidFill>
              <a:srgbClr val="E3E5E5"/>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5" name="Freeform 556">
              <a:extLst>
                <a:ext uri="{FF2B5EF4-FFF2-40B4-BE49-F238E27FC236}">
                  <a16:creationId xmlns:a16="http://schemas.microsoft.com/office/drawing/2014/main" id="{FF99A71D-353A-EC0E-489D-36826552DE76}"/>
                </a:ext>
              </a:extLst>
            </p:cNvPr>
            <p:cNvSpPr/>
            <p:nvPr/>
          </p:nvSpPr>
          <p:spPr>
            <a:xfrm>
              <a:off x="2355291" y="4530521"/>
              <a:ext cx="358370" cy="548218"/>
            </a:xfrm>
            <a:custGeom>
              <a:avLst/>
              <a:gdLst>
                <a:gd name="connsiteX0" fmla="*/ 90160 w 179185"/>
                <a:gd name="connsiteY0" fmla="*/ 274109 h 274109"/>
                <a:gd name="connsiteX1" fmla="*/ 0 w 179185"/>
                <a:gd name="connsiteY1" fmla="*/ 242947 h 274109"/>
                <a:gd name="connsiteX2" fmla="*/ 0 w 179185"/>
                <a:gd name="connsiteY2" fmla="*/ 241216 h 274109"/>
                <a:gd name="connsiteX3" fmla="*/ 578 w 179185"/>
                <a:gd name="connsiteY3" fmla="*/ 238908 h 274109"/>
                <a:gd name="connsiteX4" fmla="*/ 578 w 179185"/>
                <a:gd name="connsiteY4" fmla="*/ 238331 h 274109"/>
                <a:gd name="connsiteX5" fmla="*/ 83803 w 179185"/>
                <a:gd name="connsiteY5" fmla="*/ 4040 h 274109"/>
                <a:gd name="connsiteX6" fmla="*/ 89004 w 179185"/>
                <a:gd name="connsiteY6" fmla="*/ 0 h 274109"/>
                <a:gd name="connsiteX7" fmla="*/ 94206 w 179185"/>
                <a:gd name="connsiteY7" fmla="*/ 4040 h 274109"/>
                <a:gd name="connsiteX8" fmla="*/ 177430 w 179185"/>
                <a:gd name="connsiteY8" fmla="*/ 238331 h 274109"/>
                <a:gd name="connsiteX9" fmla="*/ 177430 w 179185"/>
                <a:gd name="connsiteY9" fmla="*/ 239485 h 274109"/>
                <a:gd name="connsiteX10" fmla="*/ 179164 w 179185"/>
                <a:gd name="connsiteY10" fmla="*/ 243524 h 274109"/>
                <a:gd name="connsiteX11" fmla="*/ 90160 w 179185"/>
                <a:gd name="connsiteY11" fmla="*/ 274109 h 274109"/>
                <a:gd name="connsiteX12" fmla="*/ 11559 w 179185"/>
                <a:gd name="connsiteY12" fmla="*/ 242370 h 274109"/>
                <a:gd name="connsiteX13" fmla="*/ 90160 w 179185"/>
                <a:gd name="connsiteY13" fmla="*/ 262568 h 274109"/>
                <a:gd name="connsiteX14" fmla="*/ 168183 w 179185"/>
                <a:gd name="connsiteY14" fmla="*/ 244101 h 274109"/>
                <a:gd name="connsiteX15" fmla="*/ 167605 w 179185"/>
                <a:gd name="connsiteY15" fmla="*/ 242947 h 274109"/>
                <a:gd name="connsiteX16" fmla="*/ 167027 w 179185"/>
                <a:gd name="connsiteY16" fmla="*/ 241216 h 274109"/>
                <a:gd name="connsiteX17" fmla="*/ 89582 w 179185"/>
                <a:gd name="connsiteY17" fmla="*/ 23083 h 274109"/>
                <a:gd name="connsiteX18" fmla="*/ 12137 w 179185"/>
                <a:gd name="connsiteY18" fmla="*/ 241216 h 274109"/>
                <a:gd name="connsiteX19" fmla="*/ 11559 w 179185"/>
                <a:gd name="connsiteY19" fmla="*/ 242370 h 274109"/>
                <a:gd name="connsiteX20" fmla="*/ 173385 w 179185"/>
                <a:gd name="connsiteY20" fmla="*/ 241216 h 274109"/>
                <a:gd name="connsiteX21" fmla="*/ 179164 w 179185"/>
                <a:gd name="connsiteY21" fmla="*/ 241216 h 274109"/>
                <a:gd name="connsiteX22" fmla="*/ 173385 w 179185"/>
                <a:gd name="connsiteY22" fmla="*/ 241216 h 274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185" h="274109">
                  <a:moveTo>
                    <a:pt x="90160" y="274109"/>
                  </a:moveTo>
                  <a:cubicBezTo>
                    <a:pt x="45658" y="274109"/>
                    <a:pt x="0" y="263145"/>
                    <a:pt x="0" y="242947"/>
                  </a:cubicBezTo>
                  <a:lnTo>
                    <a:pt x="0" y="241216"/>
                  </a:lnTo>
                  <a:cubicBezTo>
                    <a:pt x="0" y="240062"/>
                    <a:pt x="0" y="239485"/>
                    <a:pt x="578" y="238908"/>
                  </a:cubicBezTo>
                  <a:cubicBezTo>
                    <a:pt x="578" y="238331"/>
                    <a:pt x="578" y="238331"/>
                    <a:pt x="578" y="238331"/>
                  </a:cubicBezTo>
                  <a:lnTo>
                    <a:pt x="83803" y="4040"/>
                  </a:lnTo>
                  <a:cubicBezTo>
                    <a:pt x="84380" y="1731"/>
                    <a:pt x="86692" y="0"/>
                    <a:pt x="89004" y="0"/>
                  </a:cubicBezTo>
                  <a:cubicBezTo>
                    <a:pt x="91316" y="0"/>
                    <a:pt x="93627" y="1731"/>
                    <a:pt x="94206" y="4040"/>
                  </a:cubicBezTo>
                  <a:lnTo>
                    <a:pt x="177430" y="238331"/>
                  </a:lnTo>
                  <a:cubicBezTo>
                    <a:pt x="177430" y="238331"/>
                    <a:pt x="177430" y="238908"/>
                    <a:pt x="177430" y="239485"/>
                  </a:cubicBezTo>
                  <a:cubicBezTo>
                    <a:pt x="178586" y="240639"/>
                    <a:pt x="179164" y="241793"/>
                    <a:pt x="179164" y="243524"/>
                  </a:cubicBezTo>
                  <a:cubicBezTo>
                    <a:pt x="180320" y="263145"/>
                    <a:pt x="135240" y="274109"/>
                    <a:pt x="90160" y="274109"/>
                  </a:cubicBezTo>
                  <a:close/>
                  <a:moveTo>
                    <a:pt x="11559" y="242370"/>
                  </a:moveTo>
                  <a:cubicBezTo>
                    <a:pt x="11559" y="249295"/>
                    <a:pt x="39300" y="262568"/>
                    <a:pt x="90160" y="262568"/>
                  </a:cubicBezTo>
                  <a:cubicBezTo>
                    <a:pt x="137552" y="262568"/>
                    <a:pt x="164715" y="251026"/>
                    <a:pt x="168183" y="244101"/>
                  </a:cubicBezTo>
                  <a:cubicBezTo>
                    <a:pt x="168183" y="243524"/>
                    <a:pt x="167605" y="243524"/>
                    <a:pt x="167605" y="242947"/>
                  </a:cubicBezTo>
                  <a:cubicBezTo>
                    <a:pt x="167027" y="242370"/>
                    <a:pt x="167027" y="241793"/>
                    <a:pt x="167027" y="241216"/>
                  </a:cubicBezTo>
                  <a:lnTo>
                    <a:pt x="89582" y="23083"/>
                  </a:lnTo>
                  <a:lnTo>
                    <a:pt x="12137" y="241216"/>
                  </a:lnTo>
                  <a:cubicBezTo>
                    <a:pt x="12137" y="241216"/>
                    <a:pt x="12137" y="241793"/>
                    <a:pt x="11559" y="242370"/>
                  </a:cubicBezTo>
                  <a:close/>
                  <a:moveTo>
                    <a:pt x="173385" y="241216"/>
                  </a:moveTo>
                  <a:lnTo>
                    <a:pt x="179164" y="241216"/>
                  </a:lnTo>
                  <a:lnTo>
                    <a:pt x="173385" y="241216"/>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6" name="Freeform 547">
              <a:extLst>
                <a:ext uri="{FF2B5EF4-FFF2-40B4-BE49-F238E27FC236}">
                  <a16:creationId xmlns:a16="http://schemas.microsoft.com/office/drawing/2014/main" id="{4ED44593-5679-174D-97F1-35A424DFC50D}"/>
                </a:ext>
              </a:extLst>
            </p:cNvPr>
            <p:cNvSpPr/>
            <p:nvPr/>
          </p:nvSpPr>
          <p:spPr>
            <a:xfrm>
              <a:off x="5205512" y="3795421"/>
              <a:ext cx="268184" cy="83098"/>
            </a:xfrm>
            <a:custGeom>
              <a:avLst/>
              <a:gdLst>
                <a:gd name="connsiteX0" fmla="*/ 67050 w 134092"/>
                <a:gd name="connsiteY0" fmla="*/ 41549 h 41549"/>
                <a:gd name="connsiteX1" fmla="*/ 134092 w 134092"/>
                <a:gd name="connsiteY1" fmla="*/ 20775 h 41549"/>
                <a:gd name="connsiteX2" fmla="*/ 67050 w 134092"/>
                <a:gd name="connsiteY2" fmla="*/ 0 h 41549"/>
                <a:gd name="connsiteX3" fmla="*/ 8 w 134092"/>
                <a:gd name="connsiteY3" fmla="*/ 20775 h 41549"/>
                <a:gd name="connsiteX4" fmla="*/ 67050 w 134092"/>
                <a:gd name="connsiteY4" fmla="*/ 41549 h 41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092" h="41549">
                  <a:moveTo>
                    <a:pt x="67050" y="41549"/>
                  </a:moveTo>
                  <a:cubicBezTo>
                    <a:pt x="104039" y="41549"/>
                    <a:pt x="134092" y="32316"/>
                    <a:pt x="134092" y="20775"/>
                  </a:cubicBezTo>
                  <a:cubicBezTo>
                    <a:pt x="134092" y="9233"/>
                    <a:pt x="104039" y="0"/>
                    <a:pt x="67050" y="0"/>
                  </a:cubicBezTo>
                  <a:cubicBezTo>
                    <a:pt x="30062" y="0"/>
                    <a:pt x="8" y="9233"/>
                    <a:pt x="8" y="20775"/>
                  </a:cubicBezTo>
                  <a:cubicBezTo>
                    <a:pt x="-570" y="32316"/>
                    <a:pt x="29483" y="41549"/>
                    <a:pt x="67050" y="41549"/>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7" name="Freeform 548">
              <a:extLst>
                <a:ext uri="{FF2B5EF4-FFF2-40B4-BE49-F238E27FC236}">
                  <a16:creationId xmlns:a16="http://schemas.microsoft.com/office/drawing/2014/main" id="{6C135E9C-0BF5-5DE7-4298-4FA2402E6122}"/>
                </a:ext>
              </a:extLst>
            </p:cNvPr>
            <p:cNvSpPr/>
            <p:nvPr/>
          </p:nvSpPr>
          <p:spPr>
            <a:xfrm>
              <a:off x="5314183" y="3821966"/>
              <a:ext cx="50858" cy="16156"/>
            </a:xfrm>
            <a:custGeom>
              <a:avLst/>
              <a:gdLst>
                <a:gd name="connsiteX0" fmla="*/ 12715 w 25429"/>
                <a:gd name="connsiteY0" fmla="*/ 8079 h 8078"/>
                <a:gd name="connsiteX1" fmla="*/ 25430 w 25429"/>
                <a:gd name="connsiteY1" fmla="*/ 4039 h 8078"/>
                <a:gd name="connsiteX2" fmla="*/ 12715 w 25429"/>
                <a:gd name="connsiteY2" fmla="*/ 0 h 8078"/>
                <a:gd name="connsiteX3" fmla="*/ 0 w 25429"/>
                <a:gd name="connsiteY3" fmla="*/ 4039 h 8078"/>
                <a:gd name="connsiteX4" fmla="*/ 12715 w 25429"/>
                <a:gd name="connsiteY4" fmla="*/ 8079 h 8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29" h="8078">
                  <a:moveTo>
                    <a:pt x="12715" y="8079"/>
                  </a:moveTo>
                  <a:cubicBezTo>
                    <a:pt x="19650" y="8079"/>
                    <a:pt x="25430" y="6348"/>
                    <a:pt x="25430" y="4039"/>
                  </a:cubicBezTo>
                  <a:cubicBezTo>
                    <a:pt x="25430" y="1731"/>
                    <a:pt x="19650" y="0"/>
                    <a:pt x="12715" y="0"/>
                  </a:cubicBezTo>
                  <a:cubicBezTo>
                    <a:pt x="5779" y="0"/>
                    <a:pt x="0" y="1731"/>
                    <a:pt x="0" y="4039"/>
                  </a:cubicBezTo>
                  <a:cubicBezTo>
                    <a:pt x="0" y="6348"/>
                    <a:pt x="5779" y="8079"/>
                    <a:pt x="12715" y="8079"/>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8" name="Freeform 549">
              <a:extLst>
                <a:ext uri="{FF2B5EF4-FFF2-40B4-BE49-F238E27FC236}">
                  <a16:creationId xmlns:a16="http://schemas.microsoft.com/office/drawing/2014/main" id="{E5C8C00A-42B3-5251-18B7-608E53FEBEC2}"/>
                </a:ext>
              </a:extLst>
            </p:cNvPr>
            <p:cNvSpPr/>
            <p:nvPr/>
          </p:nvSpPr>
          <p:spPr>
            <a:xfrm>
              <a:off x="5313027" y="3645382"/>
              <a:ext cx="50858" cy="181200"/>
            </a:xfrm>
            <a:custGeom>
              <a:avLst/>
              <a:gdLst>
                <a:gd name="connsiteX0" fmla="*/ 25430 w 25429"/>
                <a:gd name="connsiteY0" fmla="*/ 0 h 90600"/>
                <a:gd name="connsiteX1" fmla="*/ 0 w 25429"/>
                <a:gd name="connsiteY1" fmla="*/ 0 h 90600"/>
                <a:gd name="connsiteX2" fmla="*/ 0 w 25429"/>
                <a:gd name="connsiteY2" fmla="*/ 90600 h 90600"/>
                <a:gd name="connsiteX3" fmla="*/ 25430 w 25429"/>
                <a:gd name="connsiteY3" fmla="*/ 90600 h 90600"/>
                <a:gd name="connsiteX4" fmla="*/ 25430 w 25429"/>
                <a:gd name="connsiteY4" fmla="*/ 0 h 90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29" h="90600">
                  <a:moveTo>
                    <a:pt x="25430" y="0"/>
                  </a:moveTo>
                  <a:lnTo>
                    <a:pt x="0" y="0"/>
                  </a:lnTo>
                  <a:lnTo>
                    <a:pt x="0" y="90600"/>
                  </a:lnTo>
                  <a:lnTo>
                    <a:pt x="25430" y="90600"/>
                  </a:lnTo>
                  <a:lnTo>
                    <a:pt x="25430"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9" name="Freeform 550">
              <a:extLst>
                <a:ext uri="{FF2B5EF4-FFF2-40B4-BE49-F238E27FC236}">
                  <a16:creationId xmlns:a16="http://schemas.microsoft.com/office/drawing/2014/main" id="{6A1366E4-1BCE-7521-91FD-82D3449D9876}"/>
                </a:ext>
              </a:extLst>
            </p:cNvPr>
            <p:cNvSpPr/>
            <p:nvPr/>
          </p:nvSpPr>
          <p:spPr>
            <a:xfrm>
              <a:off x="5093132" y="3248082"/>
              <a:ext cx="473500" cy="498740"/>
            </a:xfrm>
            <a:custGeom>
              <a:avLst/>
              <a:gdLst>
                <a:gd name="connsiteX0" fmla="*/ 139423 w 236750"/>
                <a:gd name="connsiteY0" fmla="*/ 230966 h 249370"/>
                <a:gd name="connsiteX1" fmla="*/ 152716 w 236750"/>
                <a:gd name="connsiteY1" fmla="*/ 217693 h 249370"/>
                <a:gd name="connsiteX2" fmla="*/ 215134 w 236750"/>
                <a:gd name="connsiteY2" fmla="*/ 213653 h 249370"/>
                <a:gd name="connsiteX3" fmla="*/ 224959 w 236750"/>
                <a:gd name="connsiteY3" fmla="*/ 135749 h 249370"/>
                <a:gd name="connsiteX4" fmla="*/ 213978 w 236750"/>
                <a:gd name="connsiteY4" fmla="*/ 125362 h 249370"/>
                <a:gd name="connsiteX5" fmla="*/ 204731 w 236750"/>
                <a:gd name="connsiteY5" fmla="*/ 33030 h 249370"/>
                <a:gd name="connsiteX6" fmla="*/ 83362 w 236750"/>
                <a:gd name="connsiteY6" fmla="*/ 18026 h 249370"/>
                <a:gd name="connsiteX7" fmla="*/ 50419 w 236750"/>
                <a:gd name="connsiteY7" fmla="*/ 84389 h 249370"/>
                <a:gd name="connsiteX8" fmla="*/ 33080 w 236750"/>
                <a:gd name="connsiteY8" fmla="*/ 94200 h 249370"/>
                <a:gd name="connsiteX9" fmla="*/ 18054 w 236750"/>
                <a:gd name="connsiteY9" fmla="*/ 215385 h 249370"/>
                <a:gd name="connsiteX10" fmla="*/ 139423 w 236750"/>
                <a:gd name="connsiteY10" fmla="*/ 230966 h 249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6750" h="249370">
                  <a:moveTo>
                    <a:pt x="139423" y="230966"/>
                  </a:moveTo>
                  <a:cubicBezTo>
                    <a:pt x="144624" y="226926"/>
                    <a:pt x="149248" y="222887"/>
                    <a:pt x="152716" y="217693"/>
                  </a:cubicBezTo>
                  <a:cubicBezTo>
                    <a:pt x="171788" y="228657"/>
                    <a:pt x="196640" y="228080"/>
                    <a:pt x="215134" y="213653"/>
                  </a:cubicBezTo>
                  <a:cubicBezTo>
                    <a:pt x="239408" y="194610"/>
                    <a:pt x="244032" y="159986"/>
                    <a:pt x="224959" y="135749"/>
                  </a:cubicBezTo>
                  <a:cubicBezTo>
                    <a:pt x="221492" y="131709"/>
                    <a:pt x="218024" y="128247"/>
                    <a:pt x="213978" y="125362"/>
                  </a:cubicBezTo>
                  <a:cubicBezTo>
                    <a:pt x="228427" y="96508"/>
                    <a:pt x="226115" y="60729"/>
                    <a:pt x="204731" y="33030"/>
                  </a:cubicBezTo>
                  <a:cubicBezTo>
                    <a:pt x="175256" y="-4480"/>
                    <a:pt x="120929" y="-10827"/>
                    <a:pt x="83362" y="18026"/>
                  </a:cubicBezTo>
                  <a:cubicBezTo>
                    <a:pt x="62556" y="34761"/>
                    <a:pt x="50997" y="58998"/>
                    <a:pt x="50419" y="84389"/>
                  </a:cubicBezTo>
                  <a:cubicBezTo>
                    <a:pt x="44639" y="86698"/>
                    <a:pt x="38860" y="90160"/>
                    <a:pt x="33080" y="94200"/>
                  </a:cubicBezTo>
                  <a:cubicBezTo>
                    <a:pt x="-4486" y="123630"/>
                    <a:pt x="-10844" y="177875"/>
                    <a:pt x="18054" y="215385"/>
                  </a:cubicBezTo>
                  <a:cubicBezTo>
                    <a:pt x="47529" y="254048"/>
                    <a:pt x="101856" y="260396"/>
                    <a:pt x="139423" y="230966"/>
                  </a:cubicBezTo>
                  <a:close/>
                </a:path>
              </a:pathLst>
            </a:custGeom>
            <a:solidFill>
              <a:srgbClr val="E3E5E5"/>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0" name="Freeform 551">
              <a:extLst>
                <a:ext uri="{FF2B5EF4-FFF2-40B4-BE49-F238E27FC236}">
                  <a16:creationId xmlns:a16="http://schemas.microsoft.com/office/drawing/2014/main" id="{620FBBA3-3BF4-B7E5-96BB-53EE68D69048}"/>
                </a:ext>
              </a:extLst>
            </p:cNvPr>
            <p:cNvSpPr/>
            <p:nvPr/>
          </p:nvSpPr>
          <p:spPr>
            <a:xfrm>
              <a:off x="5079074" y="3237508"/>
              <a:ext cx="496352" cy="520980"/>
            </a:xfrm>
            <a:custGeom>
              <a:avLst/>
              <a:gdLst>
                <a:gd name="connsiteX0" fmla="*/ 93281 w 248176"/>
                <a:gd name="connsiteY0" fmla="*/ 260490 h 260490"/>
                <a:gd name="connsiteX1" fmla="*/ 82300 w 248176"/>
                <a:gd name="connsiteY1" fmla="*/ 259913 h 260490"/>
                <a:gd name="connsiteX2" fmla="*/ 19303 w 248176"/>
                <a:gd name="connsiteY2" fmla="*/ 224712 h 260490"/>
                <a:gd name="connsiteX3" fmla="*/ 35486 w 248176"/>
                <a:gd name="connsiteY3" fmla="*/ 95448 h 260490"/>
                <a:gd name="connsiteX4" fmla="*/ 50513 w 248176"/>
                <a:gd name="connsiteY4" fmla="*/ 86214 h 260490"/>
                <a:gd name="connsiteX5" fmla="*/ 85767 w 248176"/>
                <a:gd name="connsiteY5" fmla="*/ 19274 h 260490"/>
                <a:gd name="connsiteX6" fmla="*/ 215228 w 248176"/>
                <a:gd name="connsiteY6" fmla="*/ 35432 h 260490"/>
                <a:gd name="connsiteX7" fmla="*/ 226787 w 248176"/>
                <a:gd name="connsiteY7" fmla="*/ 129495 h 260490"/>
                <a:gd name="connsiteX8" fmla="*/ 234878 w 248176"/>
                <a:gd name="connsiteY8" fmla="*/ 137574 h 260490"/>
                <a:gd name="connsiteX9" fmla="*/ 247593 w 248176"/>
                <a:gd name="connsiteY9" fmla="*/ 182585 h 260490"/>
                <a:gd name="connsiteX10" fmla="*/ 224475 w 248176"/>
                <a:gd name="connsiteY10" fmla="*/ 223558 h 260490"/>
                <a:gd name="connsiteX11" fmla="*/ 160323 w 248176"/>
                <a:gd name="connsiteY11" fmla="*/ 230482 h 260490"/>
                <a:gd name="connsiteX12" fmla="*/ 149342 w 248176"/>
                <a:gd name="connsiteY12" fmla="*/ 240870 h 260490"/>
                <a:gd name="connsiteX13" fmla="*/ 93281 w 248176"/>
                <a:gd name="connsiteY13" fmla="*/ 260490 h 260490"/>
                <a:gd name="connsiteX14" fmla="*/ 142407 w 248176"/>
                <a:gd name="connsiteY14" fmla="*/ 11772 h 260490"/>
                <a:gd name="connsiteX15" fmla="*/ 92703 w 248176"/>
                <a:gd name="connsiteY15" fmla="*/ 28507 h 260490"/>
                <a:gd name="connsiteX16" fmla="*/ 62072 w 248176"/>
                <a:gd name="connsiteY16" fmla="*/ 90254 h 260490"/>
                <a:gd name="connsiteX17" fmla="*/ 58604 w 248176"/>
                <a:gd name="connsiteY17" fmla="*/ 95448 h 260490"/>
                <a:gd name="connsiteX18" fmla="*/ 42999 w 248176"/>
                <a:gd name="connsiteY18" fmla="*/ 104681 h 260490"/>
                <a:gd name="connsiteX19" fmla="*/ 29129 w 248176"/>
                <a:gd name="connsiteY19" fmla="*/ 217787 h 260490"/>
                <a:gd name="connsiteX20" fmla="*/ 84034 w 248176"/>
                <a:gd name="connsiteY20" fmla="*/ 248372 h 260490"/>
                <a:gd name="connsiteX21" fmla="*/ 142984 w 248176"/>
                <a:gd name="connsiteY21" fmla="*/ 231637 h 260490"/>
                <a:gd name="connsiteX22" fmla="*/ 155121 w 248176"/>
                <a:gd name="connsiteY22" fmla="*/ 220095 h 260490"/>
                <a:gd name="connsiteX23" fmla="*/ 162635 w 248176"/>
                <a:gd name="connsiteY23" fmla="*/ 218364 h 260490"/>
                <a:gd name="connsiteX24" fmla="*/ 218696 w 248176"/>
                <a:gd name="connsiteY24" fmla="*/ 214902 h 260490"/>
                <a:gd name="connsiteX25" fmla="*/ 237190 w 248176"/>
                <a:gd name="connsiteY25" fmla="*/ 182008 h 260490"/>
                <a:gd name="connsiteX26" fmla="*/ 226787 w 248176"/>
                <a:gd name="connsiteY26" fmla="*/ 145653 h 260490"/>
                <a:gd name="connsiteX27" fmla="*/ 216962 w 248176"/>
                <a:gd name="connsiteY27" fmla="*/ 136420 h 260490"/>
                <a:gd name="connsiteX28" fmla="*/ 215228 w 248176"/>
                <a:gd name="connsiteY28" fmla="*/ 129495 h 260490"/>
                <a:gd name="connsiteX29" fmla="*/ 206559 w 248176"/>
                <a:gd name="connsiteY29" fmla="*/ 43511 h 260490"/>
                <a:gd name="connsiteX30" fmla="*/ 142407 w 248176"/>
                <a:gd name="connsiteY30" fmla="*/ 11772 h 260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8176" h="260490">
                  <a:moveTo>
                    <a:pt x="93281" y="260490"/>
                  </a:moveTo>
                  <a:cubicBezTo>
                    <a:pt x="89813" y="260490"/>
                    <a:pt x="86346" y="260490"/>
                    <a:pt x="82300" y="259913"/>
                  </a:cubicBezTo>
                  <a:cubicBezTo>
                    <a:pt x="57448" y="257028"/>
                    <a:pt x="34908" y="244332"/>
                    <a:pt x="19303" y="224712"/>
                  </a:cubicBezTo>
                  <a:cubicBezTo>
                    <a:pt x="-11906" y="184894"/>
                    <a:pt x="-4392" y="126609"/>
                    <a:pt x="35486" y="95448"/>
                  </a:cubicBezTo>
                  <a:cubicBezTo>
                    <a:pt x="41266" y="91408"/>
                    <a:pt x="45889" y="88523"/>
                    <a:pt x="50513" y="86214"/>
                  </a:cubicBezTo>
                  <a:cubicBezTo>
                    <a:pt x="52246" y="60246"/>
                    <a:pt x="64961" y="36009"/>
                    <a:pt x="85767" y="19274"/>
                  </a:cubicBezTo>
                  <a:cubicBezTo>
                    <a:pt x="125646" y="-11888"/>
                    <a:pt x="184019" y="-4386"/>
                    <a:pt x="215228" y="35432"/>
                  </a:cubicBezTo>
                  <a:cubicBezTo>
                    <a:pt x="236034" y="63132"/>
                    <a:pt x="240658" y="98333"/>
                    <a:pt x="226787" y="129495"/>
                  </a:cubicBezTo>
                  <a:cubicBezTo>
                    <a:pt x="229677" y="131803"/>
                    <a:pt x="231989" y="134688"/>
                    <a:pt x="234878" y="137574"/>
                  </a:cubicBezTo>
                  <a:cubicBezTo>
                    <a:pt x="245281" y="150847"/>
                    <a:pt x="249905" y="166427"/>
                    <a:pt x="247593" y="182585"/>
                  </a:cubicBezTo>
                  <a:cubicBezTo>
                    <a:pt x="245859" y="198743"/>
                    <a:pt x="237190" y="213170"/>
                    <a:pt x="224475" y="223558"/>
                  </a:cubicBezTo>
                  <a:cubicBezTo>
                    <a:pt x="205981" y="237984"/>
                    <a:pt x="181129" y="240293"/>
                    <a:pt x="160323" y="230482"/>
                  </a:cubicBezTo>
                  <a:cubicBezTo>
                    <a:pt x="156855" y="234522"/>
                    <a:pt x="152810" y="237407"/>
                    <a:pt x="149342" y="240870"/>
                  </a:cubicBezTo>
                  <a:cubicBezTo>
                    <a:pt x="133737" y="253565"/>
                    <a:pt x="114087" y="260490"/>
                    <a:pt x="93281" y="260490"/>
                  </a:cubicBezTo>
                  <a:close/>
                  <a:moveTo>
                    <a:pt x="142407" y="11772"/>
                  </a:moveTo>
                  <a:cubicBezTo>
                    <a:pt x="125068" y="11772"/>
                    <a:pt x="107730" y="17543"/>
                    <a:pt x="92703" y="28507"/>
                  </a:cubicBezTo>
                  <a:cubicBezTo>
                    <a:pt x="73631" y="43511"/>
                    <a:pt x="62072" y="66017"/>
                    <a:pt x="62072" y="90254"/>
                  </a:cubicBezTo>
                  <a:cubicBezTo>
                    <a:pt x="62072" y="92562"/>
                    <a:pt x="60916" y="94871"/>
                    <a:pt x="58604" y="95448"/>
                  </a:cubicBezTo>
                  <a:cubicBezTo>
                    <a:pt x="53980" y="97179"/>
                    <a:pt x="48779" y="100064"/>
                    <a:pt x="42999" y="104681"/>
                  </a:cubicBezTo>
                  <a:cubicBezTo>
                    <a:pt x="8322" y="131803"/>
                    <a:pt x="1965" y="182585"/>
                    <a:pt x="29129" y="217787"/>
                  </a:cubicBezTo>
                  <a:cubicBezTo>
                    <a:pt x="42999" y="235099"/>
                    <a:pt x="62649" y="246063"/>
                    <a:pt x="84034" y="248372"/>
                  </a:cubicBezTo>
                  <a:cubicBezTo>
                    <a:pt x="105418" y="250680"/>
                    <a:pt x="126224" y="244909"/>
                    <a:pt x="142984" y="231637"/>
                  </a:cubicBezTo>
                  <a:cubicBezTo>
                    <a:pt x="147030" y="228174"/>
                    <a:pt x="151654" y="224712"/>
                    <a:pt x="155121" y="220095"/>
                  </a:cubicBezTo>
                  <a:cubicBezTo>
                    <a:pt x="156855" y="217787"/>
                    <a:pt x="160323" y="216633"/>
                    <a:pt x="162635" y="218364"/>
                  </a:cubicBezTo>
                  <a:cubicBezTo>
                    <a:pt x="180551" y="228751"/>
                    <a:pt x="202513" y="227020"/>
                    <a:pt x="218696" y="214902"/>
                  </a:cubicBezTo>
                  <a:cubicBezTo>
                    <a:pt x="229099" y="206822"/>
                    <a:pt x="236034" y="194704"/>
                    <a:pt x="237190" y="182008"/>
                  </a:cubicBezTo>
                  <a:cubicBezTo>
                    <a:pt x="238924" y="168736"/>
                    <a:pt x="235456" y="156040"/>
                    <a:pt x="226787" y="145653"/>
                  </a:cubicBezTo>
                  <a:cubicBezTo>
                    <a:pt x="223319" y="141613"/>
                    <a:pt x="219852" y="138728"/>
                    <a:pt x="216962" y="136420"/>
                  </a:cubicBezTo>
                  <a:cubicBezTo>
                    <a:pt x="214650" y="134688"/>
                    <a:pt x="214072" y="131803"/>
                    <a:pt x="215228" y="129495"/>
                  </a:cubicBezTo>
                  <a:cubicBezTo>
                    <a:pt x="229099" y="101795"/>
                    <a:pt x="226209" y="68325"/>
                    <a:pt x="206559" y="43511"/>
                  </a:cubicBezTo>
                  <a:cubicBezTo>
                    <a:pt x="190376" y="22159"/>
                    <a:pt x="166680" y="11772"/>
                    <a:pt x="142407" y="11772"/>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grpSp>
      <p:grpSp>
        <p:nvGrpSpPr>
          <p:cNvPr id="91" name="Group 90">
            <a:extLst>
              <a:ext uri="{FF2B5EF4-FFF2-40B4-BE49-F238E27FC236}">
                <a16:creationId xmlns:a16="http://schemas.microsoft.com/office/drawing/2014/main" id="{3F6B6ED0-883B-C7EF-E8F0-DF66D27D3A59}"/>
              </a:ext>
            </a:extLst>
          </p:cNvPr>
          <p:cNvGrpSpPr/>
          <p:nvPr/>
        </p:nvGrpSpPr>
        <p:grpSpPr>
          <a:xfrm>
            <a:off x="6926174" y="4352968"/>
            <a:ext cx="2344701" cy="2963123"/>
            <a:chOff x="11674760" y="1138406"/>
            <a:chExt cx="2658936" cy="3446270"/>
          </a:xfrm>
        </p:grpSpPr>
        <p:sp>
          <p:nvSpPr>
            <p:cNvPr id="92" name="Freeform 56">
              <a:extLst>
                <a:ext uri="{FF2B5EF4-FFF2-40B4-BE49-F238E27FC236}">
                  <a16:creationId xmlns:a16="http://schemas.microsoft.com/office/drawing/2014/main" id="{A219DBEC-79AC-D0DB-2AF1-D16ECB881F7C}"/>
                </a:ext>
              </a:extLst>
            </p:cNvPr>
            <p:cNvSpPr/>
            <p:nvPr/>
          </p:nvSpPr>
          <p:spPr>
            <a:xfrm>
              <a:off x="11949864" y="1138406"/>
              <a:ext cx="41612" cy="41548"/>
            </a:xfrm>
            <a:custGeom>
              <a:avLst/>
              <a:gdLst>
                <a:gd name="connsiteX0" fmla="*/ 20806 w 20806"/>
                <a:gd name="connsiteY0" fmla="*/ 0 h 20774"/>
                <a:gd name="connsiteX1" fmla="*/ 0 w 20806"/>
                <a:gd name="connsiteY1" fmla="*/ 0 h 20774"/>
                <a:gd name="connsiteX2" fmla="*/ 0 w 20806"/>
                <a:gd name="connsiteY2" fmla="*/ 20775 h 20774"/>
                <a:gd name="connsiteX3" fmla="*/ 20806 w 20806"/>
                <a:gd name="connsiteY3" fmla="*/ 20775 h 20774"/>
                <a:gd name="connsiteX4" fmla="*/ 20806 w 20806"/>
                <a:gd name="connsiteY4" fmla="*/ 0 h 20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06" h="20774">
                  <a:moveTo>
                    <a:pt x="20806" y="0"/>
                  </a:moveTo>
                  <a:lnTo>
                    <a:pt x="0" y="0"/>
                  </a:lnTo>
                  <a:lnTo>
                    <a:pt x="0" y="20775"/>
                  </a:lnTo>
                  <a:lnTo>
                    <a:pt x="20806" y="20775"/>
                  </a:lnTo>
                  <a:lnTo>
                    <a:pt x="20806"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3" name="Freeform 58">
              <a:extLst>
                <a:ext uri="{FF2B5EF4-FFF2-40B4-BE49-F238E27FC236}">
                  <a16:creationId xmlns:a16="http://schemas.microsoft.com/office/drawing/2014/main" id="{884DDE66-EB8D-9CDE-ADA5-C9A983CC174C}"/>
                </a:ext>
              </a:extLst>
            </p:cNvPr>
            <p:cNvSpPr/>
            <p:nvPr/>
          </p:nvSpPr>
          <p:spPr>
            <a:xfrm>
              <a:off x="12019219" y="1148792"/>
              <a:ext cx="107498" cy="19620"/>
            </a:xfrm>
            <a:custGeom>
              <a:avLst/>
              <a:gdLst>
                <a:gd name="connsiteX0" fmla="*/ 53749 w 53749"/>
                <a:gd name="connsiteY0" fmla="*/ 0 h 9810"/>
                <a:gd name="connsiteX1" fmla="*/ 0 w 53749"/>
                <a:gd name="connsiteY1" fmla="*/ 0 h 9810"/>
                <a:gd name="connsiteX2" fmla="*/ 0 w 53749"/>
                <a:gd name="connsiteY2" fmla="*/ 9810 h 9810"/>
                <a:gd name="connsiteX3" fmla="*/ 53749 w 53749"/>
                <a:gd name="connsiteY3" fmla="*/ 9810 h 9810"/>
                <a:gd name="connsiteX4" fmla="*/ 53749 w 53749"/>
                <a:gd name="connsiteY4" fmla="*/ 0 h 9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9" h="9810">
                  <a:moveTo>
                    <a:pt x="53749" y="0"/>
                  </a:moveTo>
                  <a:lnTo>
                    <a:pt x="0" y="0"/>
                  </a:lnTo>
                  <a:lnTo>
                    <a:pt x="0" y="9810"/>
                  </a:lnTo>
                  <a:lnTo>
                    <a:pt x="53749" y="9810"/>
                  </a:lnTo>
                  <a:lnTo>
                    <a:pt x="53749"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4" name="Freeform 62">
              <a:extLst>
                <a:ext uri="{FF2B5EF4-FFF2-40B4-BE49-F238E27FC236}">
                  <a16:creationId xmlns:a16="http://schemas.microsoft.com/office/drawing/2014/main" id="{772C4EB9-8C87-A36D-C981-C57121DE087A}"/>
                </a:ext>
              </a:extLst>
            </p:cNvPr>
            <p:cNvSpPr/>
            <p:nvPr/>
          </p:nvSpPr>
          <p:spPr>
            <a:xfrm>
              <a:off x="12115157" y="1235354"/>
              <a:ext cx="98250" cy="106180"/>
            </a:xfrm>
            <a:custGeom>
              <a:avLst/>
              <a:gdLst>
                <a:gd name="connsiteX0" fmla="*/ 17338 w 49125"/>
                <a:gd name="connsiteY0" fmla="*/ 53091 h 53090"/>
                <a:gd name="connsiteX1" fmla="*/ 0 w 49125"/>
                <a:gd name="connsiteY1" fmla="*/ 28277 h 53090"/>
                <a:gd name="connsiteX2" fmla="*/ 8091 w 49125"/>
                <a:gd name="connsiteY2" fmla="*/ 22506 h 53090"/>
                <a:gd name="connsiteX3" fmla="*/ 17338 w 49125"/>
                <a:gd name="connsiteY3" fmla="*/ 35201 h 53090"/>
                <a:gd name="connsiteX4" fmla="*/ 41034 w 49125"/>
                <a:gd name="connsiteY4" fmla="*/ 0 h 53090"/>
                <a:gd name="connsiteX5" fmla="*/ 49126 w 49125"/>
                <a:gd name="connsiteY5" fmla="*/ 5771 h 53090"/>
                <a:gd name="connsiteX6" fmla="*/ 17338 w 49125"/>
                <a:gd name="connsiteY6" fmla="*/ 53091 h 53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125" h="53090">
                  <a:moveTo>
                    <a:pt x="17338" y="53091"/>
                  </a:moveTo>
                  <a:lnTo>
                    <a:pt x="0" y="28277"/>
                  </a:lnTo>
                  <a:lnTo>
                    <a:pt x="8091" y="22506"/>
                  </a:lnTo>
                  <a:lnTo>
                    <a:pt x="17338" y="35201"/>
                  </a:lnTo>
                  <a:lnTo>
                    <a:pt x="41034" y="0"/>
                  </a:lnTo>
                  <a:lnTo>
                    <a:pt x="49126" y="5771"/>
                  </a:lnTo>
                  <a:lnTo>
                    <a:pt x="17338" y="53091"/>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5" name="Freeform 98">
              <a:extLst>
                <a:ext uri="{FF2B5EF4-FFF2-40B4-BE49-F238E27FC236}">
                  <a16:creationId xmlns:a16="http://schemas.microsoft.com/office/drawing/2014/main" id="{9F5E7C61-C9F3-1155-B4E6-E502BB041ED9}"/>
                </a:ext>
              </a:extLst>
            </p:cNvPr>
            <p:cNvSpPr/>
            <p:nvPr/>
          </p:nvSpPr>
          <p:spPr>
            <a:xfrm>
              <a:off x="11851612" y="3520556"/>
              <a:ext cx="2143032" cy="1064120"/>
            </a:xfrm>
            <a:custGeom>
              <a:avLst/>
              <a:gdLst>
                <a:gd name="connsiteX0" fmla="*/ 1071517 w 1071516"/>
                <a:gd name="connsiteY0" fmla="*/ 264876 h 532060"/>
                <a:gd name="connsiteX1" fmla="*/ 532869 w 1071516"/>
                <a:gd name="connsiteY1" fmla="*/ 0 h 532060"/>
                <a:gd name="connsiteX2" fmla="*/ 0 w 1071516"/>
                <a:gd name="connsiteY2" fmla="*/ 264876 h 532060"/>
                <a:gd name="connsiteX3" fmla="*/ 529979 w 1071516"/>
                <a:gd name="connsiteY3" fmla="*/ 532060 h 532060"/>
                <a:gd name="connsiteX4" fmla="*/ 1071517 w 1071516"/>
                <a:gd name="connsiteY4" fmla="*/ 264876 h 53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516" h="532060">
                  <a:moveTo>
                    <a:pt x="1071517" y="264876"/>
                  </a:moveTo>
                  <a:lnTo>
                    <a:pt x="532869" y="0"/>
                  </a:lnTo>
                  <a:lnTo>
                    <a:pt x="0" y="264876"/>
                  </a:lnTo>
                  <a:lnTo>
                    <a:pt x="529979" y="532060"/>
                  </a:lnTo>
                  <a:lnTo>
                    <a:pt x="1071517" y="264876"/>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6" name="Freeform 99">
              <a:extLst>
                <a:ext uri="{FF2B5EF4-FFF2-40B4-BE49-F238E27FC236}">
                  <a16:creationId xmlns:a16="http://schemas.microsoft.com/office/drawing/2014/main" id="{13EAD326-1383-46F3-DACC-13E5E80F0899}"/>
                </a:ext>
              </a:extLst>
            </p:cNvPr>
            <p:cNvSpPr/>
            <p:nvPr/>
          </p:nvSpPr>
          <p:spPr>
            <a:xfrm>
              <a:off x="11851612" y="3219327"/>
              <a:ext cx="2143032" cy="1064118"/>
            </a:xfrm>
            <a:custGeom>
              <a:avLst/>
              <a:gdLst>
                <a:gd name="connsiteX0" fmla="*/ 1071517 w 1071516"/>
                <a:gd name="connsiteY0" fmla="*/ 264299 h 532059"/>
                <a:gd name="connsiteX1" fmla="*/ 532869 w 1071516"/>
                <a:gd name="connsiteY1" fmla="*/ 0 h 532059"/>
                <a:gd name="connsiteX2" fmla="*/ 0 w 1071516"/>
                <a:gd name="connsiteY2" fmla="*/ 264299 h 532059"/>
                <a:gd name="connsiteX3" fmla="*/ 529979 w 1071516"/>
                <a:gd name="connsiteY3" fmla="*/ 532060 h 532059"/>
                <a:gd name="connsiteX4" fmla="*/ 1071517 w 1071516"/>
                <a:gd name="connsiteY4" fmla="*/ 264299 h 532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516" h="532059">
                  <a:moveTo>
                    <a:pt x="1071517" y="264299"/>
                  </a:moveTo>
                  <a:lnTo>
                    <a:pt x="532869" y="0"/>
                  </a:lnTo>
                  <a:lnTo>
                    <a:pt x="0" y="264299"/>
                  </a:lnTo>
                  <a:lnTo>
                    <a:pt x="529979" y="532060"/>
                  </a:lnTo>
                  <a:lnTo>
                    <a:pt x="1071517" y="264299"/>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7" name="Freeform 100">
              <a:extLst>
                <a:ext uri="{FF2B5EF4-FFF2-40B4-BE49-F238E27FC236}">
                  <a16:creationId xmlns:a16="http://schemas.microsoft.com/office/drawing/2014/main" id="{3FE7F4E8-C048-4687-8C79-372A8FFBC552}"/>
                </a:ext>
              </a:extLst>
            </p:cNvPr>
            <p:cNvSpPr/>
            <p:nvPr/>
          </p:nvSpPr>
          <p:spPr>
            <a:xfrm>
              <a:off x="11855081" y="1977468"/>
              <a:ext cx="2132630" cy="1921648"/>
            </a:xfrm>
            <a:custGeom>
              <a:avLst/>
              <a:gdLst>
                <a:gd name="connsiteX0" fmla="*/ 1066315 w 1066315"/>
                <a:gd name="connsiteY0" fmla="*/ 880611 h 960824"/>
                <a:gd name="connsiteX1" fmla="*/ 877904 w 1066315"/>
                <a:gd name="connsiteY1" fmla="*/ 787703 h 960824"/>
                <a:gd name="connsiteX2" fmla="*/ 1062848 w 1066315"/>
                <a:gd name="connsiteY2" fmla="*/ 695371 h 960824"/>
                <a:gd name="connsiteX3" fmla="*/ 1062848 w 1066315"/>
                <a:gd name="connsiteY3" fmla="*/ 685561 h 960824"/>
                <a:gd name="connsiteX4" fmla="*/ 859410 w 1066315"/>
                <a:gd name="connsiteY4" fmla="*/ 584574 h 960824"/>
                <a:gd name="connsiteX5" fmla="*/ 1063425 w 1066315"/>
                <a:gd name="connsiteY5" fmla="*/ 483009 h 960824"/>
                <a:gd name="connsiteX6" fmla="*/ 1063425 w 1066315"/>
                <a:gd name="connsiteY6" fmla="*/ 473776 h 960824"/>
                <a:gd name="connsiteX7" fmla="*/ 536914 w 1066315"/>
                <a:gd name="connsiteY7" fmla="*/ 210631 h 960824"/>
                <a:gd name="connsiteX8" fmla="*/ 536914 w 1066315"/>
                <a:gd name="connsiteY8" fmla="*/ 0 h 960824"/>
                <a:gd name="connsiteX9" fmla="*/ 526511 w 1066315"/>
                <a:gd name="connsiteY9" fmla="*/ 0 h 960824"/>
                <a:gd name="connsiteX10" fmla="*/ 526511 w 1066315"/>
                <a:gd name="connsiteY10" fmla="*/ 210631 h 960824"/>
                <a:gd name="connsiteX11" fmla="*/ 0 w 1066315"/>
                <a:gd name="connsiteY11" fmla="*/ 473776 h 960824"/>
                <a:gd name="connsiteX12" fmla="*/ 0 w 1066315"/>
                <a:gd name="connsiteY12" fmla="*/ 483009 h 960824"/>
                <a:gd name="connsiteX13" fmla="*/ 204016 w 1066315"/>
                <a:gd name="connsiteY13" fmla="*/ 584574 h 960824"/>
                <a:gd name="connsiteX14" fmla="*/ 0 w 1066315"/>
                <a:gd name="connsiteY14" fmla="*/ 686138 h 960824"/>
                <a:gd name="connsiteX15" fmla="*/ 0 w 1066315"/>
                <a:gd name="connsiteY15" fmla="*/ 695948 h 960824"/>
                <a:gd name="connsiteX16" fmla="*/ 187833 w 1066315"/>
                <a:gd name="connsiteY16" fmla="*/ 789434 h 960824"/>
                <a:gd name="connsiteX17" fmla="*/ 1734 w 1066315"/>
                <a:gd name="connsiteY17" fmla="*/ 880611 h 960824"/>
                <a:gd name="connsiteX18" fmla="*/ 6357 w 1066315"/>
                <a:gd name="connsiteY18" fmla="*/ 890422 h 960824"/>
                <a:gd name="connsiteX19" fmla="*/ 199392 w 1066315"/>
                <a:gd name="connsiteY19" fmla="*/ 795782 h 960824"/>
                <a:gd name="connsiteX20" fmla="*/ 529401 w 1066315"/>
                <a:gd name="connsiteY20" fmla="*/ 960824 h 960824"/>
                <a:gd name="connsiteX21" fmla="*/ 534025 w 1066315"/>
                <a:gd name="connsiteY21" fmla="*/ 960824 h 960824"/>
                <a:gd name="connsiteX22" fmla="*/ 866923 w 1066315"/>
                <a:gd name="connsiteY22" fmla="*/ 794628 h 960824"/>
                <a:gd name="connsiteX23" fmla="*/ 1062270 w 1066315"/>
                <a:gd name="connsiteY23" fmla="*/ 890999 h 960824"/>
                <a:gd name="connsiteX24" fmla="*/ 1066315 w 1066315"/>
                <a:gd name="connsiteY24" fmla="*/ 880611 h 960824"/>
                <a:gd name="connsiteX25" fmla="*/ 1048977 w 1066315"/>
                <a:gd name="connsiteY25" fmla="*/ 691332 h 960824"/>
                <a:gd name="connsiteX26" fmla="*/ 866345 w 1066315"/>
                <a:gd name="connsiteY26" fmla="*/ 782509 h 960824"/>
                <a:gd name="connsiteX27" fmla="*/ 662907 w 1066315"/>
                <a:gd name="connsiteY27" fmla="*/ 682676 h 960824"/>
                <a:gd name="connsiteX28" fmla="*/ 847273 w 1066315"/>
                <a:gd name="connsiteY28" fmla="*/ 590921 h 960824"/>
                <a:gd name="connsiteX29" fmla="*/ 1048977 w 1066315"/>
                <a:gd name="connsiteY29" fmla="*/ 691332 h 960824"/>
                <a:gd name="connsiteX30" fmla="*/ 533447 w 1066315"/>
                <a:gd name="connsiteY30" fmla="*/ 618621 h 960824"/>
                <a:gd name="connsiteX31" fmla="*/ 531713 w 1066315"/>
                <a:gd name="connsiteY31" fmla="*/ 622083 h 960824"/>
                <a:gd name="connsiteX32" fmla="*/ 531135 w 1066315"/>
                <a:gd name="connsiteY32" fmla="*/ 621506 h 960824"/>
                <a:gd name="connsiteX33" fmla="*/ 414389 w 1066315"/>
                <a:gd name="connsiteY33" fmla="*/ 678636 h 960824"/>
                <a:gd name="connsiteX34" fmla="*/ 226556 w 1066315"/>
                <a:gd name="connsiteY34" fmla="*/ 585151 h 960824"/>
                <a:gd name="connsiteX35" fmla="*/ 526511 w 1066315"/>
                <a:gd name="connsiteY35" fmla="*/ 435689 h 960824"/>
                <a:gd name="connsiteX36" fmla="*/ 526511 w 1066315"/>
                <a:gd name="connsiteY36" fmla="*/ 530329 h 960824"/>
                <a:gd name="connsiteX37" fmla="*/ 536914 w 1066315"/>
                <a:gd name="connsiteY37" fmla="*/ 530329 h 960824"/>
                <a:gd name="connsiteX38" fmla="*/ 536914 w 1066315"/>
                <a:gd name="connsiteY38" fmla="*/ 435689 h 960824"/>
                <a:gd name="connsiteX39" fmla="*/ 836870 w 1066315"/>
                <a:gd name="connsiteY39" fmla="*/ 585151 h 960824"/>
                <a:gd name="connsiteX40" fmla="*/ 652504 w 1066315"/>
                <a:gd name="connsiteY40" fmla="*/ 676905 h 960824"/>
                <a:gd name="connsiteX41" fmla="*/ 533447 w 1066315"/>
                <a:gd name="connsiteY41" fmla="*/ 618621 h 960824"/>
                <a:gd name="connsiteX42" fmla="*/ 639789 w 1066315"/>
                <a:gd name="connsiteY42" fmla="*/ 682099 h 960824"/>
                <a:gd name="connsiteX43" fmla="*/ 531135 w 1066315"/>
                <a:gd name="connsiteY43" fmla="*/ 736343 h 960824"/>
                <a:gd name="connsiteX44" fmla="*/ 425948 w 1066315"/>
                <a:gd name="connsiteY44" fmla="*/ 683830 h 960824"/>
                <a:gd name="connsiteX45" fmla="*/ 534602 w 1066315"/>
                <a:gd name="connsiteY45" fmla="*/ 630162 h 960824"/>
                <a:gd name="connsiteX46" fmla="*/ 639789 w 1066315"/>
                <a:gd name="connsiteY46" fmla="*/ 682099 h 960824"/>
                <a:gd name="connsiteX47" fmla="*/ 1048977 w 1066315"/>
                <a:gd name="connsiteY47" fmla="*/ 478392 h 960824"/>
                <a:gd name="connsiteX48" fmla="*/ 847273 w 1066315"/>
                <a:gd name="connsiteY48" fmla="*/ 578803 h 960824"/>
                <a:gd name="connsiteX49" fmla="*/ 535758 w 1066315"/>
                <a:gd name="connsiteY49" fmla="*/ 423571 h 960824"/>
                <a:gd name="connsiteX50" fmla="*/ 535758 w 1066315"/>
                <a:gd name="connsiteY50" fmla="*/ 222173 h 960824"/>
                <a:gd name="connsiteX51" fmla="*/ 1048977 w 1066315"/>
                <a:gd name="connsiteY51" fmla="*/ 478392 h 960824"/>
                <a:gd name="connsiteX52" fmla="*/ 13293 w 1066315"/>
                <a:gd name="connsiteY52" fmla="*/ 478392 h 960824"/>
                <a:gd name="connsiteX53" fmla="*/ 525933 w 1066315"/>
                <a:gd name="connsiteY53" fmla="*/ 222173 h 960824"/>
                <a:gd name="connsiteX54" fmla="*/ 525933 w 1066315"/>
                <a:gd name="connsiteY54" fmla="*/ 423571 h 960824"/>
                <a:gd name="connsiteX55" fmla="*/ 214419 w 1066315"/>
                <a:gd name="connsiteY55" fmla="*/ 578803 h 960824"/>
                <a:gd name="connsiteX56" fmla="*/ 13293 w 1066315"/>
                <a:gd name="connsiteY56" fmla="*/ 478392 h 960824"/>
                <a:gd name="connsiteX57" fmla="*/ 13293 w 1066315"/>
                <a:gd name="connsiteY57" fmla="*/ 691332 h 960824"/>
                <a:gd name="connsiteX58" fmla="*/ 214997 w 1066315"/>
                <a:gd name="connsiteY58" fmla="*/ 590344 h 960824"/>
                <a:gd name="connsiteX59" fmla="*/ 402830 w 1066315"/>
                <a:gd name="connsiteY59" fmla="*/ 683830 h 960824"/>
                <a:gd name="connsiteX60" fmla="*/ 198814 w 1066315"/>
                <a:gd name="connsiteY60" fmla="*/ 783663 h 960824"/>
                <a:gd name="connsiteX61" fmla="*/ 13293 w 1066315"/>
                <a:gd name="connsiteY61" fmla="*/ 691332 h 960824"/>
                <a:gd name="connsiteX62" fmla="*/ 531135 w 1066315"/>
                <a:gd name="connsiteY62" fmla="*/ 949283 h 960824"/>
                <a:gd name="connsiteX63" fmla="*/ 210951 w 1066315"/>
                <a:gd name="connsiteY63" fmla="*/ 789434 h 960824"/>
                <a:gd name="connsiteX64" fmla="*/ 414967 w 1066315"/>
                <a:gd name="connsiteY64" fmla="*/ 689601 h 960824"/>
                <a:gd name="connsiteX65" fmla="*/ 529401 w 1066315"/>
                <a:gd name="connsiteY65" fmla="*/ 746731 h 960824"/>
                <a:gd name="connsiteX66" fmla="*/ 534025 w 1066315"/>
                <a:gd name="connsiteY66" fmla="*/ 746731 h 960824"/>
                <a:gd name="connsiteX67" fmla="*/ 651926 w 1066315"/>
                <a:gd name="connsiteY67" fmla="*/ 687869 h 960824"/>
                <a:gd name="connsiteX68" fmla="*/ 855364 w 1066315"/>
                <a:gd name="connsiteY68" fmla="*/ 787703 h 960824"/>
                <a:gd name="connsiteX69" fmla="*/ 531135 w 1066315"/>
                <a:gd name="connsiteY69" fmla="*/ 949283 h 960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066315" h="960824">
                  <a:moveTo>
                    <a:pt x="1066315" y="880611"/>
                  </a:moveTo>
                  <a:lnTo>
                    <a:pt x="877904" y="787703"/>
                  </a:lnTo>
                  <a:lnTo>
                    <a:pt x="1062848" y="695371"/>
                  </a:lnTo>
                  <a:lnTo>
                    <a:pt x="1062848" y="685561"/>
                  </a:lnTo>
                  <a:lnTo>
                    <a:pt x="859410" y="584574"/>
                  </a:lnTo>
                  <a:lnTo>
                    <a:pt x="1063425" y="483009"/>
                  </a:lnTo>
                  <a:lnTo>
                    <a:pt x="1063425" y="473776"/>
                  </a:lnTo>
                  <a:lnTo>
                    <a:pt x="536914" y="210631"/>
                  </a:lnTo>
                  <a:lnTo>
                    <a:pt x="536914" y="0"/>
                  </a:lnTo>
                  <a:lnTo>
                    <a:pt x="526511" y="0"/>
                  </a:lnTo>
                  <a:lnTo>
                    <a:pt x="526511" y="210631"/>
                  </a:lnTo>
                  <a:lnTo>
                    <a:pt x="0" y="473776"/>
                  </a:lnTo>
                  <a:lnTo>
                    <a:pt x="0" y="483009"/>
                  </a:lnTo>
                  <a:lnTo>
                    <a:pt x="204016" y="584574"/>
                  </a:lnTo>
                  <a:lnTo>
                    <a:pt x="0" y="686138"/>
                  </a:lnTo>
                  <a:lnTo>
                    <a:pt x="0" y="695948"/>
                  </a:lnTo>
                  <a:lnTo>
                    <a:pt x="187833" y="789434"/>
                  </a:lnTo>
                  <a:lnTo>
                    <a:pt x="1734" y="880611"/>
                  </a:lnTo>
                  <a:lnTo>
                    <a:pt x="6357" y="890422"/>
                  </a:lnTo>
                  <a:lnTo>
                    <a:pt x="199392" y="795782"/>
                  </a:lnTo>
                  <a:lnTo>
                    <a:pt x="529401" y="960824"/>
                  </a:lnTo>
                  <a:lnTo>
                    <a:pt x="534025" y="960824"/>
                  </a:lnTo>
                  <a:lnTo>
                    <a:pt x="866923" y="794628"/>
                  </a:lnTo>
                  <a:lnTo>
                    <a:pt x="1062270" y="890999"/>
                  </a:lnTo>
                  <a:lnTo>
                    <a:pt x="1066315" y="880611"/>
                  </a:lnTo>
                  <a:close/>
                  <a:moveTo>
                    <a:pt x="1048977" y="691332"/>
                  </a:moveTo>
                  <a:lnTo>
                    <a:pt x="866345" y="782509"/>
                  </a:lnTo>
                  <a:lnTo>
                    <a:pt x="662907" y="682676"/>
                  </a:lnTo>
                  <a:lnTo>
                    <a:pt x="847273" y="590921"/>
                  </a:lnTo>
                  <a:lnTo>
                    <a:pt x="1048977" y="691332"/>
                  </a:lnTo>
                  <a:close/>
                  <a:moveTo>
                    <a:pt x="533447" y="618621"/>
                  </a:moveTo>
                  <a:lnTo>
                    <a:pt x="531713" y="622083"/>
                  </a:lnTo>
                  <a:lnTo>
                    <a:pt x="531135" y="621506"/>
                  </a:lnTo>
                  <a:lnTo>
                    <a:pt x="414389" y="678636"/>
                  </a:lnTo>
                  <a:lnTo>
                    <a:pt x="226556" y="585151"/>
                  </a:lnTo>
                  <a:lnTo>
                    <a:pt x="526511" y="435689"/>
                  </a:lnTo>
                  <a:lnTo>
                    <a:pt x="526511" y="530329"/>
                  </a:lnTo>
                  <a:lnTo>
                    <a:pt x="536914" y="530329"/>
                  </a:lnTo>
                  <a:lnTo>
                    <a:pt x="536914" y="435689"/>
                  </a:lnTo>
                  <a:lnTo>
                    <a:pt x="836870" y="585151"/>
                  </a:lnTo>
                  <a:lnTo>
                    <a:pt x="652504" y="676905"/>
                  </a:lnTo>
                  <a:lnTo>
                    <a:pt x="533447" y="618621"/>
                  </a:lnTo>
                  <a:close/>
                  <a:moveTo>
                    <a:pt x="639789" y="682099"/>
                  </a:moveTo>
                  <a:lnTo>
                    <a:pt x="531135" y="736343"/>
                  </a:lnTo>
                  <a:lnTo>
                    <a:pt x="425948" y="683830"/>
                  </a:lnTo>
                  <a:lnTo>
                    <a:pt x="534602" y="630162"/>
                  </a:lnTo>
                  <a:lnTo>
                    <a:pt x="639789" y="682099"/>
                  </a:lnTo>
                  <a:close/>
                  <a:moveTo>
                    <a:pt x="1048977" y="478392"/>
                  </a:moveTo>
                  <a:lnTo>
                    <a:pt x="847273" y="578803"/>
                  </a:lnTo>
                  <a:lnTo>
                    <a:pt x="535758" y="423571"/>
                  </a:lnTo>
                  <a:lnTo>
                    <a:pt x="535758" y="222173"/>
                  </a:lnTo>
                  <a:lnTo>
                    <a:pt x="1048977" y="478392"/>
                  </a:lnTo>
                  <a:close/>
                  <a:moveTo>
                    <a:pt x="13293" y="478392"/>
                  </a:moveTo>
                  <a:lnTo>
                    <a:pt x="525933" y="222173"/>
                  </a:lnTo>
                  <a:lnTo>
                    <a:pt x="525933" y="423571"/>
                  </a:lnTo>
                  <a:lnTo>
                    <a:pt x="214419" y="578803"/>
                  </a:lnTo>
                  <a:lnTo>
                    <a:pt x="13293" y="478392"/>
                  </a:lnTo>
                  <a:close/>
                  <a:moveTo>
                    <a:pt x="13293" y="691332"/>
                  </a:moveTo>
                  <a:lnTo>
                    <a:pt x="214997" y="590344"/>
                  </a:lnTo>
                  <a:lnTo>
                    <a:pt x="402830" y="683830"/>
                  </a:lnTo>
                  <a:lnTo>
                    <a:pt x="198814" y="783663"/>
                  </a:lnTo>
                  <a:lnTo>
                    <a:pt x="13293" y="691332"/>
                  </a:lnTo>
                  <a:close/>
                  <a:moveTo>
                    <a:pt x="531135" y="949283"/>
                  </a:moveTo>
                  <a:lnTo>
                    <a:pt x="210951" y="789434"/>
                  </a:lnTo>
                  <a:lnTo>
                    <a:pt x="414967" y="689601"/>
                  </a:lnTo>
                  <a:lnTo>
                    <a:pt x="529401" y="746731"/>
                  </a:lnTo>
                  <a:lnTo>
                    <a:pt x="534025" y="746731"/>
                  </a:lnTo>
                  <a:lnTo>
                    <a:pt x="651926" y="687869"/>
                  </a:lnTo>
                  <a:lnTo>
                    <a:pt x="855364" y="787703"/>
                  </a:lnTo>
                  <a:lnTo>
                    <a:pt x="531135" y="949283"/>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8" name="Freeform 101">
              <a:extLst>
                <a:ext uri="{FF2B5EF4-FFF2-40B4-BE49-F238E27FC236}">
                  <a16:creationId xmlns:a16="http://schemas.microsoft.com/office/drawing/2014/main" id="{D9805D74-8A32-D2FC-AF07-5E2618800D33}"/>
                </a:ext>
              </a:extLst>
            </p:cNvPr>
            <p:cNvSpPr/>
            <p:nvPr/>
          </p:nvSpPr>
          <p:spPr>
            <a:xfrm>
              <a:off x="11845832" y="1968234"/>
              <a:ext cx="2141876" cy="2320980"/>
            </a:xfrm>
            <a:custGeom>
              <a:avLst/>
              <a:gdLst>
                <a:gd name="connsiteX0" fmla="*/ 1065159 w 1070938"/>
                <a:gd name="connsiteY0" fmla="*/ 264299 h 1160490"/>
                <a:gd name="connsiteX1" fmla="*/ 538070 w 1070938"/>
                <a:gd name="connsiteY1" fmla="*/ 1154 h 1160490"/>
                <a:gd name="connsiteX2" fmla="*/ 535758 w 1070938"/>
                <a:gd name="connsiteY2" fmla="*/ 0 h 1160490"/>
                <a:gd name="connsiteX3" fmla="*/ 4046 w 1070938"/>
                <a:gd name="connsiteY3" fmla="*/ 265453 h 1160490"/>
                <a:gd name="connsiteX4" fmla="*/ 0 w 1070938"/>
                <a:gd name="connsiteY4" fmla="*/ 267184 h 1160490"/>
                <a:gd name="connsiteX5" fmla="*/ 0 w 1070938"/>
                <a:gd name="connsiteY5" fmla="*/ 268915 h 1160490"/>
                <a:gd name="connsiteX6" fmla="*/ 0 w 1070938"/>
                <a:gd name="connsiteY6" fmla="*/ 891576 h 1160490"/>
                <a:gd name="connsiteX7" fmla="*/ 0 w 1070938"/>
                <a:gd name="connsiteY7" fmla="*/ 894461 h 1160490"/>
                <a:gd name="connsiteX8" fmla="*/ 533447 w 1070938"/>
                <a:gd name="connsiteY8" fmla="*/ 1160491 h 1160490"/>
                <a:gd name="connsiteX9" fmla="*/ 535758 w 1070938"/>
                <a:gd name="connsiteY9" fmla="*/ 1158760 h 1160490"/>
                <a:gd name="connsiteX10" fmla="*/ 538070 w 1070938"/>
                <a:gd name="connsiteY10" fmla="*/ 1160491 h 1160490"/>
                <a:gd name="connsiteX11" fmla="*/ 1070939 w 1070938"/>
                <a:gd name="connsiteY11" fmla="*/ 894461 h 1160490"/>
                <a:gd name="connsiteX12" fmla="*/ 1070939 w 1070938"/>
                <a:gd name="connsiteY12" fmla="*/ 891576 h 1160490"/>
                <a:gd name="connsiteX13" fmla="*/ 1070939 w 1070938"/>
                <a:gd name="connsiteY13" fmla="*/ 267184 h 1160490"/>
                <a:gd name="connsiteX14" fmla="*/ 1065159 w 1070938"/>
                <a:gd name="connsiteY14" fmla="*/ 264299 h 1160490"/>
                <a:gd name="connsiteX15" fmla="*/ 535758 w 1070938"/>
                <a:gd name="connsiteY15" fmla="*/ 11541 h 1160490"/>
                <a:gd name="connsiteX16" fmla="*/ 1053600 w 1070938"/>
                <a:gd name="connsiteY16" fmla="*/ 270070 h 1160490"/>
                <a:gd name="connsiteX17" fmla="*/ 827044 w 1070938"/>
                <a:gd name="connsiteY17" fmla="*/ 383176 h 1160490"/>
                <a:gd name="connsiteX18" fmla="*/ 535758 w 1070938"/>
                <a:gd name="connsiteY18" fmla="*/ 528598 h 1160490"/>
                <a:gd name="connsiteX19" fmla="*/ 17916 w 1070938"/>
                <a:gd name="connsiteY19" fmla="*/ 270070 h 1160490"/>
                <a:gd name="connsiteX20" fmla="*/ 535758 w 1070938"/>
                <a:gd name="connsiteY20" fmla="*/ 11541 h 1160490"/>
                <a:gd name="connsiteX21" fmla="*/ 10403 w 1070938"/>
                <a:gd name="connsiteY21" fmla="*/ 277571 h 1160490"/>
                <a:gd name="connsiteX22" fmla="*/ 530557 w 1070938"/>
                <a:gd name="connsiteY22" fmla="*/ 537254 h 1160490"/>
                <a:gd name="connsiteX23" fmla="*/ 530557 w 1070938"/>
                <a:gd name="connsiteY23" fmla="*/ 1148950 h 1160490"/>
                <a:gd name="connsiteX24" fmla="*/ 10403 w 1070938"/>
                <a:gd name="connsiteY24" fmla="*/ 889267 h 1160490"/>
                <a:gd name="connsiteX25" fmla="*/ 10403 w 1070938"/>
                <a:gd name="connsiteY25" fmla="*/ 277571 h 1160490"/>
                <a:gd name="connsiteX26" fmla="*/ 1061114 w 1070938"/>
                <a:gd name="connsiteY26" fmla="*/ 889267 h 1160490"/>
                <a:gd name="connsiteX27" fmla="*/ 540960 w 1070938"/>
                <a:gd name="connsiteY27" fmla="*/ 1148950 h 1160490"/>
                <a:gd name="connsiteX28" fmla="*/ 540960 w 1070938"/>
                <a:gd name="connsiteY28" fmla="*/ 537254 h 1160490"/>
                <a:gd name="connsiteX29" fmla="*/ 802771 w 1070938"/>
                <a:gd name="connsiteY29" fmla="*/ 406258 h 1160490"/>
                <a:gd name="connsiteX30" fmla="*/ 1060536 w 1070938"/>
                <a:gd name="connsiteY30" fmla="*/ 277571 h 1160490"/>
                <a:gd name="connsiteX31" fmla="*/ 1061114 w 1070938"/>
                <a:gd name="connsiteY31" fmla="*/ 889267 h 1160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70938" h="1160490">
                  <a:moveTo>
                    <a:pt x="1065159" y="264299"/>
                  </a:moveTo>
                  <a:lnTo>
                    <a:pt x="538070" y="1154"/>
                  </a:lnTo>
                  <a:lnTo>
                    <a:pt x="535758" y="0"/>
                  </a:lnTo>
                  <a:lnTo>
                    <a:pt x="4046" y="265453"/>
                  </a:lnTo>
                  <a:lnTo>
                    <a:pt x="0" y="267184"/>
                  </a:lnTo>
                  <a:lnTo>
                    <a:pt x="0" y="268915"/>
                  </a:lnTo>
                  <a:lnTo>
                    <a:pt x="0" y="891576"/>
                  </a:lnTo>
                  <a:lnTo>
                    <a:pt x="0" y="894461"/>
                  </a:lnTo>
                  <a:lnTo>
                    <a:pt x="533447" y="1160491"/>
                  </a:lnTo>
                  <a:lnTo>
                    <a:pt x="535758" y="1158760"/>
                  </a:lnTo>
                  <a:lnTo>
                    <a:pt x="538070" y="1160491"/>
                  </a:lnTo>
                  <a:lnTo>
                    <a:pt x="1070939" y="894461"/>
                  </a:lnTo>
                  <a:lnTo>
                    <a:pt x="1070939" y="891576"/>
                  </a:lnTo>
                  <a:lnTo>
                    <a:pt x="1070939" y="267184"/>
                  </a:lnTo>
                  <a:lnTo>
                    <a:pt x="1065159" y="264299"/>
                  </a:lnTo>
                  <a:close/>
                  <a:moveTo>
                    <a:pt x="535758" y="11541"/>
                  </a:moveTo>
                  <a:lnTo>
                    <a:pt x="1053600" y="270070"/>
                  </a:lnTo>
                  <a:lnTo>
                    <a:pt x="827044" y="383176"/>
                  </a:lnTo>
                  <a:lnTo>
                    <a:pt x="535758" y="528598"/>
                  </a:lnTo>
                  <a:lnTo>
                    <a:pt x="17916" y="270070"/>
                  </a:lnTo>
                  <a:lnTo>
                    <a:pt x="535758" y="11541"/>
                  </a:lnTo>
                  <a:close/>
                  <a:moveTo>
                    <a:pt x="10403" y="277571"/>
                  </a:moveTo>
                  <a:lnTo>
                    <a:pt x="530557" y="537254"/>
                  </a:lnTo>
                  <a:lnTo>
                    <a:pt x="530557" y="1148950"/>
                  </a:lnTo>
                  <a:lnTo>
                    <a:pt x="10403" y="889267"/>
                  </a:lnTo>
                  <a:lnTo>
                    <a:pt x="10403" y="277571"/>
                  </a:lnTo>
                  <a:close/>
                  <a:moveTo>
                    <a:pt x="1061114" y="889267"/>
                  </a:moveTo>
                  <a:lnTo>
                    <a:pt x="540960" y="1148950"/>
                  </a:lnTo>
                  <a:lnTo>
                    <a:pt x="540960" y="537254"/>
                  </a:lnTo>
                  <a:lnTo>
                    <a:pt x="802771" y="406258"/>
                  </a:lnTo>
                  <a:lnTo>
                    <a:pt x="1060536" y="277571"/>
                  </a:lnTo>
                  <a:lnTo>
                    <a:pt x="1061114" y="889267"/>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9" name="Freeform 102">
              <a:extLst>
                <a:ext uri="{FF2B5EF4-FFF2-40B4-BE49-F238E27FC236}">
                  <a16:creationId xmlns:a16="http://schemas.microsoft.com/office/drawing/2014/main" id="{DCED45C2-08E4-BC04-528D-B0CF3B45D993}"/>
                </a:ext>
              </a:extLst>
            </p:cNvPr>
            <p:cNvSpPr/>
            <p:nvPr/>
          </p:nvSpPr>
          <p:spPr>
            <a:xfrm>
              <a:off x="11674760" y="2289087"/>
              <a:ext cx="1059956" cy="1773918"/>
            </a:xfrm>
            <a:custGeom>
              <a:avLst/>
              <a:gdLst>
                <a:gd name="connsiteX0" fmla="*/ 0 w 529978"/>
                <a:gd name="connsiteY0" fmla="*/ 0 h 886959"/>
                <a:gd name="connsiteX1" fmla="*/ 0 w 529978"/>
                <a:gd name="connsiteY1" fmla="*/ 622660 h 886959"/>
                <a:gd name="connsiteX2" fmla="*/ 529979 w 529978"/>
                <a:gd name="connsiteY2" fmla="*/ 886959 h 886959"/>
                <a:gd name="connsiteX3" fmla="*/ 529979 w 529978"/>
                <a:gd name="connsiteY3" fmla="*/ 264876 h 886959"/>
                <a:gd name="connsiteX4" fmla="*/ 0 w 529978"/>
                <a:gd name="connsiteY4" fmla="*/ 0 h 886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978" h="886959">
                  <a:moveTo>
                    <a:pt x="0" y="0"/>
                  </a:moveTo>
                  <a:lnTo>
                    <a:pt x="0" y="622660"/>
                  </a:lnTo>
                  <a:lnTo>
                    <a:pt x="529979" y="886959"/>
                  </a:lnTo>
                  <a:lnTo>
                    <a:pt x="529979" y="264876"/>
                  </a:lnTo>
                  <a:lnTo>
                    <a:pt x="0"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dirty="0">
                <a:latin typeface="Artifakt Element" panose="020B0503050000020004" pitchFamily="34" charset="0"/>
                <a:ea typeface="Artifakt Element" panose="020B0503050000020004" pitchFamily="34" charset="0"/>
              </a:endParaRPr>
            </a:p>
          </p:txBody>
        </p:sp>
        <p:sp>
          <p:nvSpPr>
            <p:cNvPr id="100" name="Freeform 103">
              <a:extLst>
                <a:ext uri="{FF2B5EF4-FFF2-40B4-BE49-F238E27FC236}">
                  <a16:creationId xmlns:a16="http://schemas.microsoft.com/office/drawing/2014/main" id="{F6899B47-FCA3-2039-C380-07D3C9C56280}"/>
                </a:ext>
              </a:extLst>
            </p:cNvPr>
            <p:cNvSpPr/>
            <p:nvPr/>
          </p:nvSpPr>
          <p:spPr>
            <a:xfrm>
              <a:off x="11674760" y="2289087"/>
              <a:ext cx="1059956" cy="1773918"/>
            </a:xfrm>
            <a:custGeom>
              <a:avLst/>
              <a:gdLst>
                <a:gd name="connsiteX0" fmla="*/ 529979 w 529978"/>
                <a:gd name="connsiteY0" fmla="*/ 886959 h 886959"/>
                <a:gd name="connsiteX1" fmla="*/ 0 w 529978"/>
                <a:gd name="connsiteY1" fmla="*/ 622660 h 886959"/>
                <a:gd name="connsiteX2" fmla="*/ 0 w 529978"/>
                <a:gd name="connsiteY2" fmla="*/ 0 h 886959"/>
                <a:gd name="connsiteX3" fmla="*/ 529979 w 529978"/>
                <a:gd name="connsiteY3" fmla="*/ 264876 h 886959"/>
                <a:gd name="connsiteX4" fmla="*/ 529979 w 529978"/>
                <a:gd name="connsiteY4" fmla="*/ 886959 h 886959"/>
                <a:gd name="connsiteX5" fmla="*/ 11559 w 529978"/>
                <a:gd name="connsiteY5" fmla="*/ 615735 h 886959"/>
                <a:gd name="connsiteX6" fmla="*/ 518420 w 529978"/>
                <a:gd name="connsiteY6" fmla="*/ 868493 h 886959"/>
                <a:gd name="connsiteX7" fmla="*/ 518420 w 529978"/>
                <a:gd name="connsiteY7" fmla="*/ 271801 h 886959"/>
                <a:gd name="connsiteX8" fmla="*/ 11559 w 529978"/>
                <a:gd name="connsiteY8" fmla="*/ 18466 h 886959"/>
                <a:gd name="connsiteX9" fmla="*/ 11559 w 529978"/>
                <a:gd name="connsiteY9" fmla="*/ 615735 h 886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9978" h="886959">
                  <a:moveTo>
                    <a:pt x="529979" y="886959"/>
                  </a:moveTo>
                  <a:lnTo>
                    <a:pt x="0" y="622660"/>
                  </a:lnTo>
                  <a:lnTo>
                    <a:pt x="0" y="0"/>
                  </a:lnTo>
                  <a:lnTo>
                    <a:pt x="529979" y="264876"/>
                  </a:lnTo>
                  <a:lnTo>
                    <a:pt x="529979" y="886959"/>
                  </a:lnTo>
                  <a:close/>
                  <a:moveTo>
                    <a:pt x="11559" y="615735"/>
                  </a:moveTo>
                  <a:lnTo>
                    <a:pt x="518420" y="868493"/>
                  </a:lnTo>
                  <a:lnTo>
                    <a:pt x="518420" y="271801"/>
                  </a:lnTo>
                  <a:lnTo>
                    <a:pt x="11559" y="18466"/>
                  </a:lnTo>
                  <a:lnTo>
                    <a:pt x="11559" y="615735"/>
                  </a:lnTo>
                  <a:close/>
                </a:path>
              </a:pathLst>
            </a:custGeom>
            <a:solidFill>
              <a:srgbClr val="D74E26"/>
            </a:solidFill>
            <a:ln w="5776" cap="flat">
              <a:solidFill>
                <a:srgbClr val="4E76D0"/>
              </a:solid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1" name="Freeform 104">
              <a:extLst>
                <a:ext uri="{FF2B5EF4-FFF2-40B4-BE49-F238E27FC236}">
                  <a16:creationId xmlns:a16="http://schemas.microsoft.com/office/drawing/2014/main" id="{0BB427ED-DBB1-1288-4CE2-F7464D9E0522}"/>
                </a:ext>
              </a:extLst>
            </p:cNvPr>
            <p:cNvSpPr/>
            <p:nvPr/>
          </p:nvSpPr>
          <p:spPr>
            <a:xfrm>
              <a:off x="11796130" y="3249333"/>
              <a:ext cx="75132" cy="271222"/>
            </a:xfrm>
            <a:custGeom>
              <a:avLst/>
              <a:gdLst>
                <a:gd name="connsiteX0" fmla="*/ 37567 w 37566"/>
                <a:gd name="connsiteY0" fmla="*/ 18466 h 135611"/>
                <a:gd name="connsiteX1" fmla="*/ 0 w 37566"/>
                <a:gd name="connsiteY1" fmla="*/ 0 h 135611"/>
                <a:gd name="connsiteX2" fmla="*/ 0 w 37566"/>
                <a:gd name="connsiteY2" fmla="*/ 117146 h 135611"/>
                <a:gd name="connsiteX3" fmla="*/ 37567 w 37566"/>
                <a:gd name="connsiteY3" fmla="*/ 135612 h 135611"/>
                <a:gd name="connsiteX4" fmla="*/ 37567 w 37566"/>
                <a:gd name="connsiteY4" fmla="*/ 18466 h 135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66" h="135611">
                  <a:moveTo>
                    <a:pt x="37567" y="18466"/>
                  </a:moveTo>
                  <a:lnTo>
                    <a:pt x="0" y="0"/>
                  </a:lnTo>
                  <a:lnTo>
                    <a:pt x="0" y="117146"/>
                  </a:lnTo>
                  <a:lnTo>
                    <a:pt x="37567" y="135612"/>
                  </a:lnTo>
                  <a:lnTo>
                    <a:pt x="37567" y="18466"/>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2" name="Freeform 105">
              <a:extLst>
                <a:ext uri="{FF2B5EF4-FFF2-40B4-BE49-F238E27FC236}">
                  <a16:creationId xmlns:a16="http://schemas.microsoft.com/office/drawing/2014/main" id="{BBEE0AA2-10A4-FCD3-2AFD-2B8298F4B132}"/>
                </a:ext>
              </a:extLst>
            </p:cNvPr>
            <p:cNvSpPr/>
            <p:nvPr/>
          </p:nvSpPr>
          <p:spPr>
            <a:xfrm>
              <a:off x="11785727" y="3238368"/>
              <a:ext cx="95938" cy="293728"/>
            </a:xfrm>
            <a:custGeom>
              <a:avLst/>
              <a:gdLst>
                <a:gd name="connsiteX0" fmla="*/ 10403 w 47969"/>
                <a:gd name="connsiteY0" fmla="*/ 119165 h 146864"/>
                <a:gd name="connsiteX1" fmla="*/ 37567 w 47969"/>
                <a:gd name="connsiteY1" fmla="*/ 132438 h 146864"/>
                <a:gd name="connsiteX2" fmla="*/ 37567 w 47969"/>
                <a:gd name="connsiteY2" fmla="*/ 25680 h 146864"/>
                <a:gd name="connsiteX3" fmla="*/ 10403 w 47969"/>
                <a:gd name="connsiteY3" fmla="*/ 12407 h 146864"/>
                <a:gd name="connsiteX4" fmla="*/ 10403 w 47969"/>
                <a:gd name="connsiteY4" fmla="*/ 119165 h 146864"/>
                <a:gd name="connsiteX5" fmla="*/ 40456 w 47969"/>
                <a:gd name="connsiteY5" fmla="*/ 145711 h 146864"/>
                <a:gd name="connsiteX6" fmla="*/ 2890 w 47969"/>
                <a:gd name="connsiteY6" fmla="*/ 127244 h 146864"/>
                <a:gd name="connsiteX7" fmla="*/ 0 w 47969"/>
                <a:gd name="connsiteY7" fmla="*/ 122628 h 146864"/>
                <a:gd name="connsiteX8" fmla="*/ 0 w 47969"/>
                <a:gd name="connsiteY8" fmla="*/ 5482 h 146864"/>
                <a:gd name="connsiteX9" fmla="*/ 2312 w 47969"/>
                <a:gd name="connsiteY9" fmla="*/ 866 h 146864"/>
                <a:gd name="connsiteX10" fmla="*/ 7513 w 47969"/>
                <a:gd name="connsiteY10" fmla="*/ 866 h 146864"/>
                <a:gd name="connsiteX11" fmla="*/ 45080 w 47969"/>
                <a:gd name="connsiteY11" fmla="*/ 19332 h 146864"/>
                <a:gd name="connsiteX12" fmla="*/ 47970 w 47969"/>
                <a:gd name="connsiteY12" fmla="*/ 23949 h 146864"/>
                <a:gd name="connsiteX13" fmla="*/ 47970 w 47969"/>
                <a:gd name="connsiteY13" fmla="*/ 141094 h 146864"/>
                <a:gd name="connsiteX14" fmla="*/ 45658 w 47969"/>
                <a:gd name="connsiteY14" fmla="*/ 145711 h 146864"/>
                <a:gd name="connsiteX15" fmla="*/ 43346 w 47969"/>
                <a:gd name="connsiteY15" fmla="*/ 146865 h 146864"/>
                <a:gd name="connsiteX16" fmla="*/ 40456 w 47969"/>
                <a:gd name="connsiteY16" fmla="*/ 145711 h 14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969" h="146864">
                  <a:moveTo>
                    <a:pt x="10403" y="119165"/>
                  </a:moveTo>
                  <a:lnTo>
                    <a:pt x="37567" y="132438"/>
                  </a:lnTo>
                  <a:lnTo>
                    <a:pt x="37567" y="25680"/>
                  </a:lnTo>
                  <a:lnTo>
                    <a:pt x="10403" y="12407"/>
                  </a:lnTo>
                  <a:lnTo>
                    <a:pt x="10403" y="119165"/>
                  </a:lnTo>
                  <a:close/>
                  <a:moveTo>
                    <a:pt x="40456" y="145711"/>
                  </a:moveTo>
                  <a:lnTo>
                    <a:pt x="2890" y="127244"/>
                  </a:lnTo>
                  <a:cubicBezTo>
                    <a:pt x="1156" y="126090"/>
                    <a:pt x="0" y="124936"/>
                    <a:pt x="0" y="122628"/>
                  </a:cubicBezTo>
                  <a:lnTo>
                    <a:pt x="0" y="5482"/>
                  </a:lnTo>
                  <a:cubicBezTo>
                    <a:pt x="0" y="3751"/>
                    <a:pt x="1156" y="2020"/>
                    <a:pt x="2312" y="866"/>
                  </a:cubicBezTo>
                  <a:cubicBezTo>
                    <a:pt x="4046" y="-289"/>
                    <a:pt x="5779" y="-289"/>
                    <a:pt x="7513" y="866"/>
                  </a:cubicBezTo>
                  <a:lnTo>
                    <a:pt x="45080" y="19332"/>
                  </a:lnTo>
                  <a:cubicBezTo>
                    <a:pt x="46814" y="20486"/>
                    <a:pt x="47970" y="21640"/>
                    <a:pt x="47970" y="23949"/>
                  </a:cubicBezTo>
                  <a:lnTo>
                    <a:pt x="47970" y="141094"/>
                  </a:lnTo>
                  <a:cubicBezTo>
                    <a:pt x="47970" y="142825"/>
                    <a:pt x="46814" y="144556"/>
                    <a:pt x="45658" y="145711"/>
                  </a:cubicBezTo>
                  <a:cubicBezTo>
                    <a:pt x="44502" y="146288"/>
                    <a:pt x="43924" y="146865"/>
                    <a:pt x="43346" y="146865"/>
                  </a:cubicBezTo>
                  <a:cubicBezTo>
                    <a:pt x="42190" y="146288"/>
                    <a:pt x="41612" y="146288"/>
                    <a:pt x="40456" y="145711"/>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3" name="Freeform 106">
              <a:extLst>
                <a:ext uri="{FF2B5EF4-FFF2-40B4-BE49-F238E27FC236}">
                  <a16:creationId xmlns:a16="http://schemas.microsoft.com/office/drawing/2014/main" id="{12CEEC93-B05E-9F82-14B3-D551124E7E50}"/>
                </a:ext>
              </a:extLst>
            </p:cNvPr>
            <p:cNvSpPr/>
            <p:nvPr/>
          </p:nvSpPr>
          <p:spPr>
            <a:xfrm>
              <a:off x="11926746" y="3158156"/>
              <a:ext cx="75132" cy="429340"/>
            </a:xfrm>
            <a:custGeom>
              <a:avLst/>
              <a:gdLst>
                <a:gd name="connsiteX0" fmla="*/ 37567 w 37566"/>
                <a:gd name="connsiteY0" fmla="*/ 18466 h 214670"/>
                <a:gd name="connsiteX1" fmla="*/ 0 w 37566"/>
                <a:gd name="connsiteY1" fmla="*/ 0 h 214670"/>
                <a:gd name="connsiteX2" fmla="*/ 0 w 37566"/>
                <a:gd name="connsiteY2" fmla="*/ 195627 h 214670"/>
                <a:gd name="connsiteX3" fmla="*/ 37567 w 37566"/>
                <a:gd name="connsiteY3" fmla="*/ 214671 h 214670"/>
                <a:gd name="connsiteX4" fmla="*/ 37567 w 37566"/>
                <a:gd name="connsiteY4" fmla="*/ 18466 h 214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66" h="214670">
                  <a:moveTo>
                    <a:pt x="37567" y="18466"/>
                  </a:moveTo>
                  <a:lnTo>
                    <a:pt x="0" y="0"/>
                  </a:lnTo>
                  <a:lnTo>
                    <a:pt x="0" y="195627"/>
                  </a:lnTo>
                  <a:lnTo>
                    <a:pt x="37567" y="214671"/>
                  </a:lnTo>
                  <a:lnTo>
                    <a:pt x="37567" y="18466"/>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4" name="Freeform 107">
              <a:extLst>
                <a:ext uri="{FF2B5EF4-FFF2-40B4-BE49-F238E27FC236}">
                  <a16:creationId xmlns:a16="http://schemas.microsoft.com/office/drawing/2014/main" id="{7BE7C72E-3B05-2E99-E070-2A9A61076C82}"/>
                </a:ext>
              </a:extLst>
            </p:cNvPr>
            <p:cNvSpPr/>
            <p:nvPr/>
          </p:nvSpPr>
          <p:spPr>
            <a:xfrm>
              <a:off x="11917499" y="3140266"/>
              <a:ext cx="95938" cy="458772"/>
            </a:xfrm>
            <a:custGeom>
              <a:avLst/>
              <a:gdLst>
                <a:gd name="connsiteX0" fmla="*/ 10403 w 47969"/>
                <a:gd name="connsiteY0" fmla="*/ 201687 h 229386"/>
                <a:gd name="connsiteX1" fmla="*/ 37567 w 47969"/>
                <a:gd name="connsiteY1" fmla="*/ 214959 h 229386"/>
                <a:gd name="connsiteX2" fmla="*/ 37567 w 47969"/>
                <a:gd name="connsiteY2" fmla="*/ 25680 h 229386"/>
                <a:gd name="connsiteX3" fmla="*/ 10403 w 47969"/>
                <a:gd name="connsiteY3" fmla="*/ 12407 h 229386"/>
                <a:gd name="connsiteX4" fmla="*/ 10403 w 47969"/>
                <a:gd name="connsiteY4" fmla="*/ 201687 h 229386"/>
                <a:gd name="connsiteX5" fmla="*/ 40456 w 47969"/>
                <a:gd name="connsiteY5" fmla="*/ 228232 h 229386"/>
                <a:gd name="connsiteX6" fmla="*/ 2890 w 47969"/>
                <a:gd name="connsiteY6" fmla="*/ 209765 h 229386"/>
                <a:gd name="connsiteX7" fmla="*/ 0 w 47969"/>
                <a:gd name="connsiteY7" fmla="*/ 205149 h 229386"/>
                <a:gd name="connsiteX8" fmla="*/ 0 w 47969"/>
                <a:gd name="connsiteY8" fmla="*/ 5482 h 229386"/>
                <a:gd name="connsiteX9" fmla="*/ 2312 w 47969"/>
                <a:gd name="connsiteY9" fmla="*/ 866 h 229386"/>
                <a:gd name="connsiteX10" fmla="*/ 7513 w 47969"/>
                <a:gd name="connsiteY10" fmla="*/ 866 h 229386"/>
                <a:gd name="connsiteX11" fmla="*/ 45080 w 47969"/>
                <a:gd name="connsiteY11" fmla="*/ 19332 h 229386"/>
                <a:gd name="connsiteX12" fmla="*/ 47970 w 47969"/>
                <a:gd name="connsiteY12" fmla="*/ 23949 h 229386"/>
                <a:gd name="connsiteX13" fmla="*/ 47970 w 47969"/>
                <a:gd name="connsiteY13" fmla="*/ 223615 h 229386"/>
                <a:gd name="connsiteX14" fmla="*/ 45658 w 47969"/>
                <a:gd name="connsiteY14" fmla="*/ 228232 h 229386"/>
                <a:gd name="connsiteX15" fmla="*/ 43346 w 47969"/>
                <a:gd name="connsiteY15" fmla="*/ 229386 h 229386"/>
                <a:gd name="connsiteX16" fmla="*/ 40456 w 47969"/>
                <a:gd name="connsiteY16" fmla="*/ 228232 h 229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969" h="229386">
                  <a:moveTo>
                    <a:pt x="10403" y="201687"/>
                  </a:moveTo>
                  <a:lnTo>
                    <a:pt x="37567" y="214959"/>
                  </a:lnTo>
                  <a:lnTo>
                    <a:pt x="37567" y="25680"/>
                  </a:lnTo>
                  <a:lnTo>
                    <a:pt x="10403" y="12407"/>
                  </a:lnTo>
                  <a:lnTo>
                    <a:pt x="10403" y="201687"/>
                  </a:lnTo>
                  <a:close/>
                  <a:moveTo>
                    <a:pt x="40456" y="228232"/>
                  </a:moveTo>
                  <a:lnTo>
                    <a:pt x="2890" y="209765"/>
                  </a:lnTo>
                  <a:cubicBezTo>
                    <a:pt x="1156" y="208611"/>
                    <a:pt x="0" y="207457"/>
                    <a:pt x="0" y="205149"/>
                  </a:cubicBezTo>
                  <a:lnTo>
                    <a:pt x="0" y="5482"/>
                  </a:lnTo>
                  <a:cubicBezTo>
                    <a:pt x="0" y="3751"/>
                    <a:pt x="1156" y="2020"/>
                    <a:pt x="2312" y="866"/>
                  </a:cubicBezTo>
                  <a:cubicBezTo>
                    <a:pt x="4046" y="-289"/>
                    <a:pt x="5779" y="-289"/>
                    <a:pt x="7513" y="866"/>
                  </a:cubicBezTo>
                  <a:lnTo>
                    <a:pt x="45080" y="19332"/>
                  </a:lnTo>
                  <a:cubicBezTo>
                    <a:pt x="46814" y="20486"/>
                    <a:pt x="47970" y="21640"/>
                    <a:pt x="47970" y="23949"/>
                  </a:cubicBezTo>
                  <a:lnTo>
                    <a:pt x="47970" y="223615"/>
                  </a:lnTo>
                  <a:cubicBezTo>
                    <a:pt x="47970" y="225346"/>
                    <a:pt x="46814" y="227078"/>
                    <a:pt x="45658" y="228232"/>
                  </a:cubicBezTo>
                  <a:cubicBezTo>
                    <a:pt x="44502" y="228809"/>
                    <a:pt x="43924" y="229386"/>
                    <a:pt x="43346" y="229386"/>
                  </a:cubicBezTo>
                  <a:cubicBezTo>
                    <a:pt x="41612" y="228232"/>
                    <a:pt x="41034" y="228232"/>
                    <a:pt x="40456" y="228232"/>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5" name="Freeform 108">
              <a:extLst>
                <a:ext uri="{FF2B5EF4-FFF2-40B4-BE49-F238E27FC236}">
                  <a16:creationId xmlns:a16="http://schemas.microsoft.com/office/drawing/2014/main" id="{4AF9E9E4-D091-3549-3DB2-41B4E98EAAAF}"/>
                </a:ext>
              </a:extLst>
            </p:cNvPr>
            <p:cNvSpPr/>
            <p:nvPr/>
          </p:nvSpPr>
          <p:spPr>
            <a:xfrm>
              <a:off x="12070076" y="3282805"/>
              <a:ext cx="75132" cy="378558"/>
            </a:xfrm>
            <a:custGeom>
              <a:avLst/>
              <a:gdLst>
                <a:gd name="connsiteX0" fmla="*/ 37567 w 37566"/>
                <a:gd name="connsiteY0" fmla="*/ 18466 h 189279"/>
                <a:gd name="connsiteX1" fmla="*/ 0 w 37566"/>
                <a:gd name="connsiteY1" fmla="*/ 0 h 189279"/>
                <a:gd name="connsiteX2" fmla="*/ 0 w 37566"/>
                <a:gd name="connsiteY2" fmla="*/ 170813 h 189279"/>
                <a:gd name="connsiteX3" fmla="*/ 37567 w 37566"/>
                <a:gd name="connsiteY3" fmla="*/ 189280 h 189279"/>
                <a:gd name="connsiteX4" fmla="*/ 37567 w 37566"/>
                <a:gd name="connsiteY4" fmla="*/ 18466 h 189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66" h="189279">
                  <a:moveTo>
                    <a:pt x="37567" y="18466"/>
                  </a:moveTo>
                  <a:lnTo>
                    <a:pt x="0" y="0"/>
                  </a:lnTo>
                  <a:lnTo>
                    <a:pt x="0" y="170813"/>
                  </a:lnTo>
                  <a:lnTo>
                    <a:pt x="37567" y="189280"/>
                  </a:lnTo>
                  <a:lnTo>
                    <a:pt x="37567" y="18466"/>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6" name="Freeform 109">
              <a:extLst>
                <a:ext uri="{FF2B5EF4-FFF2-40B4-BE49-F238E27FC236}">
                  <a16:creationId xmlns:a16="http://schemas.microsoft.com/office/drawing/2014/main" id="{2C56E135-23C6-860B-CFA9-A3EF01E1365A}"/>
                </a:ext>
              </a:extLst>
            </p:cNvPr>
            <p:cNvSpPr/>
            <p:nvPr/>
          </p:nvSpPr>
          <p:spPr>
            <a:xfrm>
              <a:off x="12059675" y="3272993"/>
              <a:ext cx="95938" cy="399910"/>
            </a:xfrm>
            <a:custGeom>
              <a:avLst/>
              <a:gdLst>
                <a:gd name="connsiteX0" fmla="*/ 10403 w 47969"/>
                <a:gd name="connsiteY0" fmla="*/ 172833 h 199955"/>
                <a:gd name="connsiteX1" fmla="*/ 37567 w 47969"/>
                <a:gd name="connsiteY1" fmla="*/ 186106 h 199955"/>
                <a:gd name="connsiteX2" fmla="*/ 37567 w 47969"/>
                <a:gd name="connsiteY2" fmla="*/ 26834 h 199955"/>
                <a:gd name="connsiteX3" fmla="*/ 10403 w 47969"/>
                <a:gd name="connsiteY3" fmla="*/ 13561 h 199955"/>
                <a:gd name="connsiteX4" fmla="*/ 10403 w 47969"/>
                <a:gd name="connsiteY4" fmla="*/ 172833 h 199955"/>
                <a:gd name="connsiteX5" fmla="*/ 42768 w 47969"/>
                <a:gd name="connsiteY5" fmla="*/ 199955 h 199955"/>
                <a:gd name="connsiteX6" fmla="*/ 40456 w 47969"/>
                <a:gd name="connsiteY6" fmla="*/ 199378 h 199955"/>
                <a:gd name="connsiteX7" fmla="*/ 2890 w 47969"/>
                <a:gd name="connsiteY7" fmla="*/ 180912 h 199955"/>
                <a:gd name="connsiteX8" fmla="*/ 0 w 47969"/>
                <a:gd name="connsiteY8" fmla="*/ 176295 h 199955"/>
                <a:gd name="connsiteX9" fmla="*/ 0 w 47969"/>
                <a:gd name="connsiteY9" fmla="*/ 5482 h 199955"/>
                <a:gd name="connsiteX10" fmla="*/ 2312 w 47969"/>
                <a:gd name="connsiteY10" fmla="*/ 866 h 199955"/>
                <a:gd name="connsiteX11" fmla="*/ 7513 w 47969"/>
                <a:gd name="connsiteY11" fmla="*/ 866 h 199955"/>
                <a:gd name="connsiteX12" fmla="*/ 45080 w 47969"/>
                <a:gd name="connsiteY12" fmla="*/ 19332 h 199955"/>
                <a:gd name="connsiteX13" fmla="*/ 47970 w 47969"/>
                <a:gd name="connsiteY13" fmla="*/ 23949 h 199955"/>
                <a:gd name="connsiteX14" fmla="*/ 47970 w 47969"/>
                <a:gd name="connsiteY14" fmla="*/ 194762 h 199955"/>
                <a:gd name="connsiteX15" fmla="*/ 45658 w 47969"/>
                <a:gd name="connsiteY15" fmla="*/ 199378 h 199955"/>
                <a:gd name="connsiteX16" fmla="*/ 42768 w 47969"/>
                <a:gd name="connsiteY16" fmla="*/ 199955 h 199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969" h="199955">
                  <a:moveTo>
                    <a:pt x="10403" y="172833"/>
                  </a:moveTo>
                  <a:lnTo>
                    <a:pt x="37567" y="186106"/>
                  </a:lnTo>
                  <a:lnTo>
                    <a:pt x="37567" y="26834"/>
                  </a:lnTo>
                  <a:lnTo>
                    <a:pt x="10403" y="13561"/>
                  </a:lnTo>
                  <a:lnTo>
                    <a:pt x="10403" y="172833"/>
                  </a:lnTo>
                  <a:close/>
                  <a:moveTo>
                    <a:pt x="42768" y="199955"/>
                  </a:moveTo>
                  <a:cubicBezTo>
                    <a:pt x="41612" y="199955"/>
                    <a:pt x="41034" y="199955"/>
                    <a:pt x="40456" y="199378"/>
                  </a:cubicBezTo>
                  <a:lnTo>
                    <a:pt x="2890" y="180912"/>
                  </a:lnTo>
                  <a:cubicBezTo>
                    <a:pt x="1156" y="179758"/>
                    <a:pt x="0" y="178604"/>
                    <a:pt x="0" y="176295"/>
                  </a:cubicBezTo>
                  <a:lnTo>
                    <a:pt x="0" y="5482"/>
                  </a:lnTo>
                  <a:cubicBezTo>
                    <a:pt x="0" y="3751"/>
                    <a:pt x="1156" y="2020"/>
                    <a:pt x="2312" y="866"/>
                  </a:cubicBezTo>
                  <a:cubicBezTo>
                    <a:pt x="4046" y="-289"/>
                    <a:pt x="5779" y="-289"/>
                    <a:pt x="7513" y="866"/>
                  </a:cubicBezTo>
                  <a:lnTo>
                    <a:pt x="45080" y="19332"/>
                  </a:lnTo>
                  <a:cubicBezTo>
                    <a:pt x="46814" y="20486"/>
                    <a:pt x="47970" y="21640"/>
                    <a:pt x="47970" y="23949"/>
                  </a:cubicBezTo>
                  <a:lnTo>
                    <a:pt x="47970" y="194762"/>
                  </a:lnTo>
                  <a:cubicBezTo>
                    <a:pt x="47970" y="196493"/>
                    <a:pt x="46814" y="198224"/>
                    <a:pt x="45658" y="199378"/>
                  </a:cubicBezTo>
                  <a:cubicBezTo>
                    <a:pt x="44502" y="199378"/>
                    <a:pt x="43924" y="199955"/>
                    <a:pt x="42768" y="199955"/>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7" name="Freeform 110">
              <a:extLst>
                <a:ext uri="{FF2B5EF4-FFF2-40B4-BE49-F238E27FC236}">
                  <a16:creationId xmlns:a16="http://schemas.microsoft.com/office/drawing/2014/main" id="{A7ED5DE6-6289-6DC0-C287-29E316A34334}"/>
                </a:ext>
              </a:extLst>
            </p:cNvPr>
            <p:cNvSpPr/>
            <p:nvPr/>
          </p:nvSpPr>
          <p:spPr>
            <a:xfrm>
              <a:off x="12292213" y="2911785"/>
              <a:ext cx="298018" cy="349994"/>
            </a:xfrm>
            <a:custGeom>
              <a:avLst/>
              <a:gdLst>
                <a:gd name="connsiteX0" fmla="*/ 81390 w 149009"/>
                <a:gd name="connsiteY0" fmla="*/ 87984 h 174997"/>
                <a:gd name="connsiteX1" fmla="*/ 142652 w 149009"/>
                <a:gd name="connsiteY1" fmla="*/ 165312 h 174997"/>
                <a:gd name="connsiteX2" fmla="*/ 29374 w 149009"/>
                <a:gd name="connsiteY2" fmla="*/ 130687 h 174997"/>
                <a:gd name="connsiteX3" fmla="*/ 18971 w 149009"/>
                <a:gd name="connsiteY3" fmla="*/ 11234 h 174997"/>
                <a:gd name="connsiteX4" fmla="*/ 133983 w 149009"/>
                <a:gd name="connsiteY4" fmla="*/ 44127 h 174997"/>
                <a:gd name="connsiteX5" fmla="*/ 149010 w 149009"/>
                <a:gd name="connsiteY5" fmla="*/ 66055 h 174997"/>
                <a:gd name="connsiteX6" fmla="*/ 81390 w 149009"/>
                <a:gd name="connsiteY6" fmla="*/ 87984 h 174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009" h="174997">
                  <a:moveTo>
                    <a:pt x="81390" y="87984"/>
                  </a:moveTo>
                  <a:lnTo>
                    <a:pt x="142652" y="165312"/>
                  </a:lnTo>
                  <a:cubicBezTo>
                    <a:pt x="113755" y="186663"/>
                    <a:pt x="62895" y="171659"/>
                    <a:pt x="29374" y="130687"/>
                  </a:cubicBezTo>
                  <a:cubicBezTo>
                    <a:pt x="-5303" y="89138"/>
                    <a:pt x="-9926" y="34894"/>
                    <a:pt x="18971" y="11234"/>
                  </a:cubicBezTo>
                  <a:cubicBezTo>
                    <a:pt x="47868" y="-12426"/>
                    <a:pt x="99306" y="2578"/>
                    <a:pt x="133983" y="44127"/>
                  </a:cubicBezTo>
                  <a:cubicBezTo>
                    <a:pt x="139762" y="51052"/>
                    <a:pt x="144386" y="58554"/>
                    <a:pt x="149010" y="66055"/>
                  </a:cubicBezTo>
                  <a:lnTo>
                    <a:pt x="81390" y="87984"/>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8" name="Freeform 111">
              <a:extLst>
                <a:ext uri="{FF2B5EF4-FFF2-40B4-BE49-F238E27FC236}">
                  <a16:creationId xmlns:a16="http://schemas.microsoft.com/office/drawing/2014/main" id="{26032B59-927C-D32D-9028-F76003CE8200}"/>
                </a:ext>
              </a:extLst>
            </p:cNvPr>
            <p:cNvSpPr/>
            <p:nvPr/>
          </p:nvSpPr>
          <p:spPr>
            <a:xfrm>
              <a:off x="12281085" y="2903515"/>
              <a:ext cx="318870" cy="370054"/>
            </a:xfrm>
            <a:custGeom>
              <a:avLst/>
              <a:gdLst>
                <a:gd name="connsiteX0" fmla="*/ 57478 w 159435"/>
                <a:gd name="connsiteY0" fmla="*/ 10175 h 185027"/>
                <a:gd name="connsiteX1" fmla="*/ 27424 w 159435"/>
                <a:gd name="connsiteY1" fmla="*/ 19985 h 185027"/>
                <a:gd name="connsiteX2" fmla="*/ 10664 w 159435"/>
                <a:gd name="connsiteY2" fmla="*/ 67882 h 185027"/>
                <a:gd name="connsiteX3" fmla="*/ 38405 w 159435"/>
                <a:gd name="connsiteY3" fmla="*/ 131360 h 185027"/>
                <a:gd name="connsiteX4" fmla="*/ 140124 w 159435"/>
                <a:gd name="connsiteY4" fmla="*/ 167715 h 185027"/>
                <a:gd name="connsiteX5" fmla="*/ 82329 w 159435"/>
                <a:gd name="connsiteY5" fmla="*/ 94427 h 185027"/>
                <a:gd name="connsiteX6" fmla="*/ 81173 w 159435"/>
                <a:gd name="connsiteY6" fmla="*/ 89811 h 185027"/>
                <a:gd name="connsiteX7" fmla="*/ 85219 w 159435"/>
                <a:gd name="connsiteY7" fmla="*/ 89234 h 185027"/>
                <a:gd name="connsiteX8" fmla="*/ 145326 w 159435"/>
                <a:gd name="connsiteY8" fmla="*/ 67305 h 185027"/>
                <a:gd name="connsiteX9" fmla="*/ 134345 w 159435"/>
                <a:gd name="connsiteY9" fmla="*/ 51147 h 185027"/>
                <a:gd name="connsiteX10" fmla="*/ 77128 w 159435"/>
                <a:gd name="connsiteY10" fmla="*/ 11329 h 185027"/>
                <a:gd name="connsiteX11" fmla="*/ 57478 w 159435"/>
                <a:gd name="connsiteY11" fmla="*/ 10175 h 185027"/>
                <a:gd name="connsiteX12" fmla="*/ 116428 w 159435"/>
                <a:gd name="connsiteY12" fmla="*/ 185028 h 185027"/>
                <a:gd name="connsiteX13" fmla="*/ 30314 w 159435"/>
                <a:gd name="connsiteY13" fmla="*/ 138862 h 185027"/>
                <a:gd name="connsiteX14" fmla="*/ 261 w 159435"/>
                <a:gd name="connsiteY14" fmla="*/ 69613 h 185027"/>
                <a:gd name="connsiteX15" fmla="*/ 20489 w 159435"/>
                <a:gd name="connsiteY15" fmla="*/ 12483 h 185027"/>
                <a:gd name="connsiteX16" fmla="*/ 80596 w 159435"/>
                <a:gd name="connsiteY16" fmla="*/ 3250 h 185027"/>
                <a:gd name="connsiteX17" fmla="*/ 143014 w 159435"/>
                <a:gd name="connsiteY17" fmla="*/ 45953 h 185027"/>
                <a:gd name="connsiteX18" fmla="*/ 158619 w 159435"/>
                <a:gd name="connsiteY18" fmla="*/ 69036 h 185027"/>
                <a:gd name="connsiteX19" fmla="*/ 159197 w 159435"/>
                <a:gd name="connsiteY19" fmla="*/ 73653 h 185027"/>
                <a:gd name="connsiteX20" fmla="*/ 155729 w 159435"/>
                <a:gd name="connsiteY20" fmla="*/ 76538 h 185027"/>
                <a:gd name="connsiteX21" fmla="*/ 96200 w 159435"/>
                <a:gd name="connsiteY21" fmla="*/ 95004 h 185027"/>
                <a:gd name="connsiteX22" fmla="*/ 152839 w 159435"/>
                <a:gd name="connsiteY22" fmla="*/ 166561 h 185027"/>
                <a:gd name="connsiteX23" fmla="*/ 153995 w 159435"/>
                <a:gd name="connsiteY23" fmla="*/ 170601 h 185027"/>
                <a:gd name="connsiteX24" fmla="*/ 152261 w 159435"/>
                <a:gd name="connsiteY24" fmla="*/ 174063 h 185027"/>
                <a:gd name="connsiteX25" fmla="*/ 116428 w 159435"/>
                <a:gd name="connsiteY25" fmla="*/ 185028 h 185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9435" h="185027">
                  <a:moveTo>
                    <a:pt x="57478" y="10175"/>
                  </a:moveTo>
                  <a:cubicBezTo>
                    <a:pt x="45919" y="10175"/>
                    <a:pt x="35515" y="13637"/>
                    <a:pt x="27424" y="19985"/>
                  </a:cubicBezTo>
                  <a:cubicBezTo>
                    <a:pt x="14709" y="29795"/>
                    <a:pt x="8930" y="47685"/>
                    <a:pt x="10664" y="67882"/>
                  </a:cubicBezTo>
                  <a:cubicBezTo>
                    <a:pt x="12397" y="89234"/>
                    <a:pt x="22223" y="111740"/>
                    <a:pt x="38405" y="131360"/>
                  </a:cubicBezTo>
                  <a:cubicBezTo>
                    <a:pt x="68459" y="167715"/>
                    <a:pt x="112961" y="183296"/>
                    <a:pt x="140124" y="167715"/>
                  </a:cubicBezTo>
                  <a:lnTo>
                    <a:pt x="82329" y="94427"/>
                  </a:lnTo>
                  <a:cubicBezTo>
                    <a:pt x="81173" y="92696"/>
                    <a:pt x="80596" y="91542"/>
                    <a:pt x="81173" y="89811"/>
                  </a:cubicBezTo>
                  <a:cubicBezTo>
                    <a:pt x="81751" y="88080"/>
                    <a:pt x="83485" y="89811"/>
                    <a:pt x="85219" y="89234"/>
                  </a:cubicBezTo>
                  <a:lnTo>
                    <a:pt x="145326" y="67305"/>
                  </a:lnTo>
                  <a:cubicBezTo>
                    <a:pt x="141858" y="61534"/>
                    <a:pt x="138390" y="56918"/>
                    <a:pt x="134345" y="51147"/>
                  </a:cubicBezTo>
                  <a:cubicBezTo>
                    <a:pt x="118162" y="31527"/>
                    <a:pt x="97934" y="17677"/>
                    <a:pt x="77128" y="11329"/>
                  </a:cubicBezTo>
                  <a:cubicBezTo>
                    <a:pt x="70192" y="11906"/>
                    <a:pt x="63835" y="10175"/>
                    <a:pt x="57478" y="10175"/>
                  </a:cubicBezTo>
                  <a:close/>
                  <a:moveTo>
                    <a:pt x="116428" y="185028"/>
                  </a:moveTo>
                  <a:cubicBezTo>
                    <a:pt x="87531" y="185028"/>
                    <a:pt x="54588" y="168293"/>
                    <a:pt x="30314" y="138862"/>
                  </a:cubicBezTo>
                  <a:cubicBezTo>
                    <a:pt x="12975" y="118087"/>
                    <a:pt x="1994" y="93273"/>
                    <a:pt x="261" y="69613"/>
                  </a:cubicBezTo>
                  <a:cubicBezTo>
                    <a:pt x="-1473" y="44799"/>
                    <a:pt x="5462" y="25179"/>
                    <a:pt x="20489" y="12483"/>
                  </a:cubicBezTo>
                  <a:cubicBezTo>
                    <a:pt x="35515" y="-212"/>
                    <a:pt x="56900" y="-3098"/>
                    <a:pt x="80596" y="3250"/>
                  </a:cubicBezTo>
                  <a:cubicBezTo>
                    <a:pt x="103135" y="9598"/>
                    <a:pt x="125097" y="25179"/>
                    <a:pt x="143014" y="45953"/>
                  </a:cubicBezTo>
                  <a:cubicBezTo>
                    <a:pt x="148793" y="52878"/>
                    <a:pt x="153995" y="60957"/>
                    <a:pt x="158619" y="69036"/>
                  </a:cubicBezTo>
                  <a:cubicBezTo>
                    <a:pt x="159197" y="70767"/>
                    <a:pt x="159774" y="71922"/>
                    <a:pt x="159197" y="73653"/>
                  </a:cubicBezTo>
                  <a:cubicBezTo>
                    <a:pt x="158619" y="75384"/>
                    <a:pt x="157463" y="75961"/>
                    <a:pt x="155729" y="76538"/>
                  </a:cubicBezTo>
                  <a:lnTo>
                    <a:pt x="96200" y="95004"/>
                  </a:lnTo>
                  <a:lnTo>
                    <a:pt x="152839" y="166561"/>
                  </a:lnTo>
                  <a:cubicBezTo>
                    <a:pt x="153995" y="167715"/>
                    <a:pt x="153995" y="168870"/>
                    <a:pt x="153995" y="170601"/>
                  </a:cubicBezTo>
                  <a:cubicBezTo>
                    <a:pt x="153995" y="172332"/>
                    <a:pt x="152839" y="172909"/>
                    <a:pt x="152261" y="174063"/>
                  </a:cubicBezTo>
                  <a:cubicBezTo>
                    <a:pt x="141280" y="181565"/>
                    <a:pt x="129143" y="185028"/>
                    <a:pt x="116428" y="185028"/>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9" name="Freeform 112">
              <a:extLst>
                <a:ext uri="{FF2B5EF4-FFF2-40B4-BE49-F238E27FC236}">
                  <a16:creationId xmlns:a16="http://schemas.microsoft.com/office/drawing/2014/main" id="{9DC5E5DB-D351-5764-7A51-D418183904B4}"/>
                </a:ext>
              </a:extLst>
            </p:cNvPr>
            <p:cNvSpPr/>
            <p:nvPr/>
          </p:nvSpPr>
          <p:spPr>
            <a:xfrm>
              <a:off x="12454990" y="3033509"/>
              <a:ext cx="162696" cy="212362"/>
            </a:xfrm>
            <a:custGeom>
              <a:avLst/>
              <a:gdLst>
                <a:gd name="connsiteX0" fmla="*/ 0 w 81348"/>
                <a:gd name="connsiteY0" fmla="*/ 27122 h 106181"/>
                <a:gd name="connsiteX1" fmla="*/ 62996 w 81348"/>
                <a:gd name="connsiteY1" fmla="*/ 0 h 106181"/>
                <a:gd name="connsiteX2" fmla="*/ 62418 w 81348"/>
                <a:gd name="connsiteY2" fmla="*/ 103296 h 106181"/>
                <a:gd name="connsiteX3" fmla="*/ 57795 w 81348"/>
                <a:gd name="connsiteY3" fmla="*/ 106181 h 106181"/>
                <a:gd name="connsiteX4" fmla="*/ 0 w 81348"/>
                <a:gd name="connsiteY4" fmla="*/ 27122 h 106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48" h="106181">
                  <a:moveTo>
                    <a:pt x="0" y="27122"/>
                  </a:moveTo>
                  <a:lnTo>
                    <a:pt x="62996" y="0"/>
                  </a:lnTo>
                  <a:cubicBezTo>
                    <a:pt x="87848" y="39818"/>
                    <a:pt x="87270" y="83098"/>
                    <a:pt x="62418" y="103296"/>
                  </a:cubicBezTo>
                  <a:cubicBezTo>
                    <a:pt x="60685" y="104450"/>
                    <a:pt x="59529" y="105027"/>
                    <a:pt x="57795" y="106181"/>
                  </a:cubicBezTo>
                  <a:lnTo>
                    <a:pt x="0" y="27122"/>
                  </a:lnTo>
                  <a:close/>
                </a:path>
              </a:pathLst>
            </a:custGeom>
            <a:solidFill>
              <a:srgbClr val="FC694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0" name="Freeform 113">
              <a:extLst>
                <a:ext uri="{FF2B5EF4-FFF2-40B4-BE49-F238E27FC236}">
                  <a16:creationId xmlns:a16="http://schemas.microsoft.com/office/drawing/2014/main" id="{E71FED3D-8E12-D8DA-5A1A-B86E0ACA2BC9}"/>
                </a:ext>
              </a:extLst>
            </p:cNvPr>
            <p:cNvSpPr/>
            <p:nvPr/>
          </p:nvSpPr>
          <p:spPr>
            <a:xfrm>
              <a:off x="12437653" y="3020813"/>
              <a:ext cx="189874" cy="241214"/>
            </a:xfrm>
            <a:custGeom>
              <a:avLst/>
              <a:gdLst>
                <a:gd name="connsiteX0" fmla="*/ 16760 w 94937"/>
                <a:gd name="connsiteY0" fmla="*/ 36355 h 120607"/>
                <a:gd name="connsiteX1" fmla="*/ 68198 w 94937"/>
                <a:gd name="connsiteY1" fmla="*/ 106181 h 120607"/>
                <a:gd name="connsiteX2" fmla="*/ 69932 w 94937"/>
                <a:gd name="connsiteY2" fmla="*/ 13273 h 120607"/>
                <a:gd name="connsiteX3" fmla="*/ 16760 w 94937"/>
                <a:gd name="connsiteY3" fmla="*/ 36355 h 120607"/>
                <a:gd name="connsiteX4" fmla="*/ 65308 w 94937"/>
                <a:gd name="connsiteY4" fmla="*/ 120608 h 120607"/>
                <a:gd name="connsiteX5" fmla="*/ 0 w 94937"/>
                <a:gd name="connsiteY5" fmla="*/ 31739 h 120607"/>
                <a:gd name="connsiteX6" fmla="*/ 73977 w 94937"/>
                <a:gd name="connsiteY6" fmla="*/ 0 h 120607"/>
                <a:gd name="connsiteX7" fmla="*/ 76289 w 94937"/>
                <a:gd name="connsiteY7" fmla="*/ 4039 h 120607"/>
                <a:gd name="connsiteX8" fmla="*/ 74555 w 94937"/>
                <a:gd name="connsiteY8" fmla="*/ 114260 h 120607"/>
                <a:gd name="connsiteX9" fmla="*/ 69354 w 94937"/>
                <a:gd name="connsiteY9" fmla="*/ 117723 h 120607"/>
                <a:gd name="connsiteX10" fmla="*/ 65308 w 94937"/>
                <a:gd name="connsiteY10" fmla="*/ 120608 h 120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937" h="120607">
                  <a:moveTo>
                    <a:pt x="16760" y="36355"/>
                  </a:moveTo>
                  <a:lnTo>
                    <a:pt x="68198" y="106181"/>
                  </a:lnTo>
                  <a:cubicBezTo>
                    <a:pt x="90160" y="88292"/>
                    <a:pt x="90738" y="49628"/>
                    <a:pt x="69932" y="13273"/>
                  </a:cubicBezTo>
                  <a:lnTo>
                    <a:pt x="16760" y="36355"/>
                  </a:lnTo>
                  <a:close/>
                  <a:moveTo>
                    <a:pt x="65308" y="120608"/>
                  </a:moveTo>
                  <a:lnTo>
                    <a:pt x="0" y="31739"/>
                  </a:lnTo>
                  <a:lnTo>
                    <a:pt x="73977" y="0"/>
                  </a:lnTo>
                  <a:lnTo>
                    <a:pt x="76289" y="4039"/>
                  </a:lnTo>
                  <a:cubicBezTo>
                    <a:pt x="101719" y="45589"/>
                    <a:pt x="101141" y="92331"/>
                    <a:pt x="74555" y="114260"/>
                  </a:cubicBezTo>
                  <a:cubicBezTo>
                    <a:pt x="72821" y="115414"/>
                    <a:pt x="71666" y="116568"/>
                    <a:pt x="69354" y="117723"/>
                  </a:cubicBezTo>
                  <a:lnTo>
                    <a:pt x="65308" y="120608"/>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1" name="Freeform 114">
              <a:extLst>
                <a:ext uri="{FF2B5EF4-FFF2-40B4-BE49-F238E27FC236}">
                  <a16:creationId xmlns:a16="http://schemas.microsoft.com/office/drawing/2014/main" id="{AF79D130-C41D-98E0-877E-DE1BC54CACA7}"/>
                </a:ext>
              </a:extLst>
            </p:cNvPr>
            <p:cNvSpPr/>
            <p:nvPr/>
          </p:nvSpPr>
          <p:spPr>
            <a:xfrm>
              <a:off x="12349804" y="3515940"/>
              <a:ext cx="250828" cy="360092"/>
            </a:xfrm>
            <a:custGeom>
              <a:avLst/>
              <a:gdLst>
                <a:gd name="connsiteX0" fmla="*/ 125415 w 125414"/>
                <a:gd name="connsiteY0" fmla="*/ 62901 h 180046"/>
                <a:gd name="connsiteX1" fmla="*/ 0 w 125414"/>
                <a:gd name="connsiteY1" fmla="*/ 0 h 180046"/>
                <a:gd name="connsiteX2" fmla="*/ 0 w 125414"/>
                <a:gd name="connsiteY2" fmla="*/ 117145 h 180046"/>
                <a:gd name="connsiteX3" fmla="*/ 125415 w 125414"/>
                <a:gd name="connsiteY3" fmla="*/ 180046 h 180046"/>
                <a:gd name="connsiteX4" fmla="*/ 125415 w 125414"/>
                <a:gd name="connsiteY4" fmla="*/ 62901 h 180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414" h="180046">
                  <a:moveTo>
                    <a:pt x="125415" y="62901"/>
                  </a:moveTo>
                  <a:lnTo>
                    <a:pt x="0" y="0"/>
                  </a:lnTo>
                  <a:lnTo>
                    <a:pt x="0" y="117145"/>
                  </a:lnTo>
                  <a:lnTo>
                    <a:pt x="125415" y="180046"/>
                  </a:lnTo>
                  <a:lnTo>
                    <a:pt x="125415" y="62901"/>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2" name="Freeform 115">
              <a:extLst>
                <a:ext uri="{FF2B5EF4-FFF2-40B4-BE49-F238E27FC236}">
                  <a16:creationId xmlns:a16="http://schemas.microsoft.com/office/drawing/2014/main" id="{3B270A47-E9A5-54B4-85C5-789B62E22AC2}"/>
                </a:ext>
              </a:extLst>
            </p:cNvPr>
            <p:cNvSpPr/>
            <p:nvPr/>
          </p:nvSpPr>
          <p:spPr>
            <a:xfrm>
              <a:off x="12000722" y="2916940"/>
              <a:ext cx="167604" cy="128108"/>
            </a:xfrm>
            <a:custGeom>
              <a:avLst/>
              <a:gdLst>
                <a:gd name="connsiteX0" fmla="*/ 83803 w 83802"/>
                <a:gd name="connsiteY0" fmla="*/ 42126 h 64054"/>
                <a:gd name="connsiteX1" fmla="*/ 0 w 83802"/>
                <a:gd name="connsiteY1" fmla="*/ 0 h 64054"/>
                <a:gd name="connsiteX2" fmla="*/ 0 w 83802"/>
                <a:gd name="connsiteY2" fmla="*/ 21929 h 64054"/>
                <a:gd name="connsiteX3" fmla="*/ 83803 w 83802"/>
                <a:gd name="connsiteY3" fmla="*/ 64055 h 64054"/>
                <a:gd name="connsiteX4" fmla="*/ 83803 w 83802"/>
                <a:gd name="connsiteY4" fmla="*/ 42126 h 64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02" h="64054">
                  <a:moveTo>
                    <a:pt x="83803" y="42126"/>
                  </a:moveTo>
                  <a:lnTo>
                    <a:pt x="0" y="0"/>
                  </a:lnTo>
                  <a:lnTo>
                    <a:pt x="0" y="21929"/>
                  </a:lnTo>
                  <a:lnTo>
                    <a:pt x="83803" y="64055"/>
                  </a:lnTo>
                  <a:lnTo>
                    <a:pt x="83803" y="42126"/>
                  </a:lnTo>
                  <a:close/>
                </a:path>
              </a:pathLst>
            </a:custGeom>
            <a:solidFill>
              <a:srgbClr val="FC694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3" name="Freeform 116">
              <a:extLst>
                <a:ext uri="{FF2B5EF4-FFF2-40B4-BE49-F238E27FC236}">
                  <a16:creationId xmlns:a16="http://schemas.microsoft.com/office/drawing/2014/main" id="{B4BF623C-5D39-E726-2A6F-2119653278C8}"/>
                </a:ext>
              </a:extLst>
            </p:cNvPr>
            <p:cNvSpPr/>
            <p:nvPr/>
          </p:nvSpPr>
          <p:spPr>
            <a:xfrm>
              <a:off x="11991477" y="2904823"/>
              <a:ext cx="193034" cy="158694"/>
            </a:xfrm>
            <a:custGeom>
              <a:avLst/>
              <a:gdLst>
                <a:gd name="connsiteX0" fmla="*/ 10403 w 96517"/>
                <a:gd name="connsiteY0" fmla="*/ 29719 h 79347"/>
                <a:gd name="connsiteX1" fmla="*/ 86692 w 96517"/>
                <a:gd name="connsiteY1" fmla="*/ 67806 h 79347"/>
                <a:gd name="connsiteX2" fmla="*/ 86692 w 96517"/>
                <a:gd name="connsiteY2" fmla="*/ 51648 h 79347"/>
                <a:gd name="connsiteX3" fmla="*/ 10403 w 96517"/>
                <a:gd name="connsiteY3" fmla="*/ 13561 h 79347"/>
                <a:gd name="connsiteX4" fmla="*/ 10403 w 96517"/>
                <a:gd name="connsiteY4" fmla="*/ 29719 h 79347"/>
                <a:gd name="connsiteX5" fmla="*/ 91316 w 96517"/>
                <a:gd name="connsiteY5" fmla="*/ 79347 h 79347"/>
                <a:gd name="connsiteX6" fmla="*/ 89004 w 96517"/>
                <a:gd name="connsiteY6" fmla="*/ 78770 h 79347"/>
                <a:gd name="connsiteX7" fmla="*/ 2890 w 96517"/>
                <a:gd name="connsiteY7" fmla="*/ 36067 h 79347"/>
                <a:gd name="connsiteX8" fmla="*/ 0 w 96517"/>
                <a:gd name="connsiteY8" fmla="*/ 31450 h 79347"/>
                <a:gd name="connsiteX9" fmla="*/ 0 w 96517"/>
                <a:gd name="connsiteY9" fmla="*/ 5482 h 79347"/>
                <a:gd name="connsiteX10" fmla="*/ 2312 w 96517"/>
                <a:gd name="connsiteY10" fmla="*/ 866 h 79347"/>
                <a:gd name="connsiteX11" fmla="*/ 7513 w 96517"/>
                <a:gd name="connsiteY11" fmla="*/ 866 h 79347"/>
                <a:gd name="connsiteX12" fmla="*/ 93628 w 96517"/>
                <a:gd name="connsiteY12" fmla="*/ 43569 h 79347"/>
                <a:gd name="connsiteX13" fmla="*/ 96517 w 96517"/>
                <a:gd name="connsiteY13" fmla="*/ 48185 h 79347"/>
                <a:gd name="connsiteX14" fmla="*/ 96517 w 96517"/>
                <a:gd name="connsiteY14" fmla="*/ 74154 h 79347"/>
                <a:gd name="connsiteX15" fmla="*/ 94206 w 96517"/>
                <a:gd name="connsiteY15" fmla="*/ 78770 h 79347"/>
                <a:gd name="connsiteX16" fmla="*/ 91316 w 96517"/>
                <a:gd name="connsiteY16" fmla="*/ 79347 h 7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6517" h="79347">
                  <a:moveTo>
                    <a:pt x="10403" y="29719"/>
                  </a:moveTo>
                  <a:lnTo>
                    <a:pt x="86692" y="67806"/>
                  </a:lnTo>
                  <a:lnTo>
                    <a:pt x="86692" y="51648"/>
                  </a:lnTo>
                  <a:lnTo>
                    <a:pt x="10403" y="13561"/>
                  </a:lnTo>
                  <a:lnTo>
                    <a:pt x="10403" y="29719"/>
                  </a:lnTo>
                  <a:close/>
                  <a:moveTo>
                    <a:pt x="91316" y="79347"/>
                  </a:moveTo>
                  <a:cubicBezTo>
                    <a:pt x="90160" y="79347"/>
                    <a:pt x="89582" y="79347"/>
                    <a:pt x="89004" y="78770"/>
                  </a:cubicBezTo>
                  <a:lnTo>
                    <a:pt x="2890" y="36067"/>
                  </a:lnTo>
                  <a:cubicBezTo>
                    <a:pt x="1156" y="34913"/>
                    <a:pt x="0" y="33759"/>
                    <a:pt x="0" y="31450"/>
                  </a:cubicBezTo>
                  <a:lnTo>
                    <a:pt x="0" y="5482"/>
                  </a:lnTo>
                  <a:cubicBezTo>
                    <a:pt x="0" y="3751"/>
                    <a:pt x="1156" y="2020"/>
                    <a:pt x="2312" y="866"/>
                  </a:cubicBezTo>
                  <a:cubicBezTo>
                    <a:pt x="4046" y="-289"/>
                    <a:pt x="5779" y="-289"/>
                    <a:pt x="7513" y="866"/>
                  </a:cubicBezTo>
                  <a:lnTo>
                    <a:pt x="93628" y="43569"/>
                  </a:lnTo>
                  <a:cubicBezTo>
                    <a:pt x="95362" y="44723"/>
                    <a:pt x="96517" y="45877"/>
                    <a:pt x="96517" y="48185"/>
                  </a:cubicBezTo>
                  <a:lnTo>
                    <a:pt x="96517" y="74154"/>
                  </a:lnTo>
                  <a:cubicBezTo>
                    <a:pt x="96517" y="75885"/>
                    <a:pt x="95362" y="77616"/>
                    <a:pt x="94206" y="78770"/>
                  </a:cubicBezTo>
                  <a:cubicBezTo>
                    <a:pt x="93050" y="79347"/>
                    <a:pt x="92472" y="79347"/>
                    <a:pt x="91316" y="79347"/>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4" name="Freeform 117">
              <a:extLst>
                <a:ext uri="{FF2B5EF4-FFF2-40B4-BE49-F238E27FC236}">
                  <a16:creationId xmlns:a16="http://schemas.microsoft.com/office/drawing/2014/main" id="{60E0F9FC-847D-B62A-E2A0-4036FEA28AC3}"/>
                </a:ext>
              </a:extLst>
            </p:cNvPr>
            <p:cNvSpPr/>
            <p:nvPr/>
          </p:nvSpPr>
          <p:spPr>
            <a:xfrm>
              <a:off x="11905940" y="2808450"/>
              <a:ext cx="167604" cy="128108"/>
            </a:xfrm>
            <a:custGeom>
              <a:avLst/>
              <a:gdLst>
                <a:gd name="connsiteX0" fmla="*/ 83803 w 83802"/>
                <a:gd name="connsiteY0" fmla="*/ 42126 h 64054"/>
                <a:gd name="connsiteX1" fmla="*/ 0 w 83802"/>
                <a:gd name="connsiteY1" fmla="*/ 0 h 64054"/>
                <a:gd name="connsiteX2" fmla="*/ 0 w 83802"/>
                <a:gd name="connsiteY2" fmla="*/ 21929 h 64054"/>
                <a:gd name="connsiteX3" fmla="*/ 83803 w 83802"/>
                <a:gd name="connsiteY3" fmla="*/ 64055 h 64054"/>
                <a:gd name="connsiteX4" fmla="*/ 83803 w 83802"/>
                <a:gd name="connsiteY4" fmla="*/ 42126 h 64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02" h="64054">
                  <a:moveTo>
                    <a:pt x="83803" y="42126"/>
                  </a:moveTo>
                  <a:lnTo>
                    <a:pt x="0" y="0"/>
                  </a:lnTo>
                  <a:lnTo>
                    <a:pt x="0" y="21929"/>
                  </a:lnTo>
                  <a:lnTo>
                    <a:pt x="83803" y="64055"/>
                  </a:lnTo>
                  <a:lnTo>
                    <a:pt x="83803" y="42126"/>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5" name="Freeform 118">
              <a:extLst>
                <a:ext uri="{FF2B5EF4-FFF2-40B4-BE49-F238E27FC236}">
                  <a16:creationId xmlns:a16="http://schemas.microsoft.com/office/drawing/2014/main" id="{AA66D3B5-7605-8E94-C2AD-EFF1F43A7706}"/>
                </a:ext>
              </a:extLst>
            </p:cNvPr>
            <p:cNvSpPr/>
            <p:nvPr/>
          </p:nvSpPr>
          <p:spPr>
            <a:xfrm>
              <a:off x="11894381" y="2798641"/>
              <a:ext cx="193034" cy="158694"/>
            </a:xfrm>
            <a:custGeom>
              <a:avLst/>
              <a:gdLst>
                <a:gd name="connsiteX0" fmla="*/ 10403 w 96517"/>
                <a:gd name="connsiteY0" fmla="*/ 29142 h 79347"/>
                <a:gd name="connsiteX1" fmla="*/ 86692 w 96517"/>
                <a:gd name="connsiteY1" fmla="*/ 67229 h 79347"/>
                <a:gd name="connsiteX2" fmla="*/ 86692 w 96517"/>
                <a:gd name="connsiteY2" fmla="*/ 51071 h 79347"/>
                <a:gd name="connsiteX3" fmla="*/ 10403 w 96517"/>
                <a:gd name="connsiteY3" fmla="*/ 12984 h 79347"/>
                <a:gd name="connsiteX4" fmla="*/ 10403 w 96517"/>
                <a:gd name="connsiteY4" fmla="*/ 29142 h 79347"/>
                <a:gd name="connsiteX5" fmla="*/ 91316 w 96517"/>
                <a:gd name="connsiteY5" fmla="*/ 79347 h 79347"/>
                <a:gd name="connsiteX6" fmla="*/ 89004 w 96517"/>
                <a:gd name="connsiteY6" fmla="*/ 78770 h 79347"/>
                <a:gd name="connsiteX7" fmla="*/ 2890 w 96517"/>
                <a:gd name="connsiteY7" fmla="*/ 36067 h 79347"/>
                <a:gd name="connsiteX8" fmla="*/ 0 w 96517"/>
                <a:gd name="connsiteY8" fmla="*/ 31450 h 79347"/>
                <a:gd name="connsiteX9" fmla="*/ 0 w 96517"/>
                <a:gd name="connsiteY9" fmla="*/ 5482 h 79347"/>
                <a:gd name="connsiteX10" fmla="*/ 2312 w 96517"/>
                <a:gd name="connsiteY10" fmla="*/ 866 h 79347"/>
                <a:gd name="connsiteX11" fmla="*/ 7513 w 96517"/>
                <a:gd name="connsiteY11" fmla="*/ 866 h 79347"/>
                <a:gd name="connsiteX12" fmla="*/ 93628 w 96517"/>
                <a:gd name="connsiteY12" fmla="*/ 43569 h 79347"/>
                <a:gd name="connsiteX13" fmla="*/ 96517 w 96517"/>
                <a:gd name="connsiteY13" fmla="*/ 48185 h 79347"/>
                <a:gd name="connsiteX14" fmla="*/ 96517 w 96517"/>
                <a:gd name="connsiteY14" fmla="*/ 74154 h 79347"/>
                <a:gd name="connsiteX15" fmla="*/ 94206 w 96517"/>
                <a:gd name="connsiteY15" fmla="*/ 78770 h 79347"/>
                <a:gd name="connsiteX16" fmla="*/ 91316 w 96517"/>
                <a:gd name="connsiteY16" fmla="*/ 79347 h 7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6517" h="79347">
                  <a:moveTo>
                    <a:pt x="10403" y="29142"/>
                  </a:moveTo>
                  <a:lnTo>
                    <a:pt x="86692" y="67229"/>
                  </a:lnTo>
                  <a:lnTo>
                    <a:pt x="86692" y="51071"/>
                  </a:lnTo>
                  <a:lnTo>
                    <a:pt x="10403" y="12984"/>
                  </a:lnTo>
                  <a:lnTo>
                    <a:pt x="10403" y="29142"/>
                  </a:lnTo>
                  <a:close/>
                  <a:moveTo>
                    <a:pt x="91316" y="79347"/>
                  </a:moveTo>
                  <a:cubicBezTo>
                    <a:pt x="90160" y="79347"/>
                    <a:pt x="89582" y="79347"/>
                    <a:pt x="89004" y="78770"/>
                  </a:cubicBezTo>
                  <a:lnTo>
                    <a:pt x="2890" y="36067"/>
                  </a:lnTo>
                  <a:cubicBezTo>
                    <a:pt x="1156" y="34913"/>
                    <a:pt x="0" y="33759"/>
                    <a:pt x="0" y="31450"/>
                  </a:cubicBezTo>
                  <a:lnTo>
                    <a:pt x="0" y="5482"/>
                  </a:lnTo>
                  <a:cubicBezTo>
                    <a:pt x="0" y="3751"/>
                    <a:pt x="1156" y="2020"/>
                    <a:pt x="2312" y="866"/>
                  </a:cubicBezTo>
                  <a:cubicBezTo>
                    <a:pt x="4046" y="-289"/>
                    <a:pt x="5779" y="-289"/>
                    <a:pt x="7513" y="866"/>
                  </a:cubicBezTo>
                  <a:lnTo>
                    <a:pt x="93628" y="43569"/>
                  </a:lnTo>
                  <a:cubicBezTo>
                    <a:pt x="95362" y="44723"/>
                    <a:pt x="96517" y="45877"/>
                    <a:pt x="96517" y="48185"/>
                  </a:cubicBezTo>
                  <a:lnTo>
                    <a:pt x="96517" y="74154"/>
                  </a:lnTo>
                  <a:cubicBezTo>
                    <a:pt x="96517" y="75885"/>
                    <a:pt x="95362" y="77616"/>
                    <a:pt x="94206" y="78770"/>
                  </a:cubicBezTo>
                  <a:cubicBezTo>
                    <a:pt x="94206" y="78770"/>
                    <a:pt x="93050" y="78770"/>
                    <a:pt x="91316" y="79347"/>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6" name="Freeform 119">
              <a:extLst>
                <a:ext uri="{FF2B5EF4-FFF2-40B4-BE49-F238E27FC236}">
                  <a16:creationId xmlns:a16="http://schemas.microsoft.com/office/drawing/2014/main" id="{4CF4FD09-5799-A6CA-1BF2-EE7D93F684D3}"/>
                </a:ext>
              </a:extLst>
            </p:cNvPr>
            <p:cNvSpPr/>
            <p:nvPr/>
          </p:nvSpPr>
          <p:spPr>
            <a:xfrm>
              <a:off x="12063142" y="3056590"/>
              <a:ext cx="167604" cy="128108"/>
            </a:xfrm>
            <a:custGeom>
              <a:avLst/>
              <a:gdLst>
                <a:gd name="connsiteX0" fmla="*/ 83803 w 83802"/>
                <a:gd name="connsiteY0" fmla="*/ 42126 h 64054"/>
                <a:gd name="connsiteX1" fmla="*/ 0 w 83802"/>
                <a:gd name="connsiteY1" fmla="*/ 0 h 64054"/>
                <a:gd name="connsiteX2" fmla="*/ 0 w 83802"/>
                <a:gd name="connsiteY2" fmla="*/ 21929 h 64054"/>
                <a:gd name="connsiteX3" fmla="*/ 83803 w 83802"/>
                <a:gd name="connsiteY3" fmla="*/ 64055 h 64054"/>
                <a:gd name="connsiteX4" fmla="*/ 83803 w 83802"/>
                <a:gd name="connsiteY4" fmla="*/ 42126 h 64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02" h="64054">
                  <a:moveTo>
                    <a:pt x="83803" y="42126"/>
                  </a:moveTo>
                  <a:lnTo>
                    <a:pt x="0" y="0"/>
                  </a:lnTo>
                  <a:lnTo>
                    <a:pt x="0" y="21929"/>
                  </a:lnTo>
                  <a:lnTo>
                    <a:pt x="83803" y="64055"/>
                  </a:lnTo>
                  <a:lnTo>
                    <a:pt x="83803" y="42126"/>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7" name="Freeform 120">
              <a:extLst>
                <a:ext uri="{FF2B5EF4-FFF2-40B4-BE49-F238E27FC236}">
                  <a16:creationId xmlns:a16="http://schemas.microsoft.com/office/drawing/2014/main" id="{FAD6EF73-5F3B-2A6B-A048-BF5C3F8765E7}"/>
                </a:ext>
              </a:extLst>
            </p:cNvPr>
            <p:cNvSpPr/>
            <p:nvPr/>
          </p:nvSpPr>
          <p:spPr>
            <a:xfrm>
              <a:off x="12052739" y="3046781"/>
              <a:ext cx="193034" cy="158694"/>
            </a:xfrm>
            <a:custGeom>
              <a:avLst/>
              <a:gdLst>
                <a:gd name="connsiteX0" fmla="*/ 10403 w 96517"/>
                <a:gd name="connsiteY0" fmla="*/ 29142 h 79347"/>
                <a:gd name="connsiteX1" fmla="*/ 86692 w 96517"/>
                <a:gd name="connsiteY1" fmla="*/ 67229 h 79347"/>
                <a:gd name="connsiteX2" fmla="*/ 86692 w 96517"/>
                <a:gd name="connsiteY2" fmla="*/ 51071 h 79347"/>
                <a:gd name="connsiteX3" fmla="*/ 10403 w 96517"/>
                <a:gd name="connsiteY3" fmla="*/ 12984 h 79347"/>
                <a:gd name="connsiteX4" fmla="*/ 10403 w 96517"/>
                <a:gd name="connsiteY4" fmla="*/ 29142 h 79347"/>
                <a:gd name="connsiteX5" fmla="*/ 91316 w 96517"/>
                <a:gd name="connsiteY5" fmla="*/ 79347 h 79347"/>
                <a:gd name="connsiteX6" fmla="*/ 89004 w 96517"/>
                <a:gd name="connsiteY6" fmla="*/ 78770 h 79347"/>
                <a:gd name="connsiteX7" fmla="*/ 2890 w 96517"/>
                <a:gd name="connsiteY7" fmla="*/ 36067 h 79347"/>
                <a:gd name="connsiteX8" fmla="*/ 0 w 96517"/>
                <a:gd name="connsiteY8" fmla="*/ 31450 h 79347"/>
                <a:gd name="connsiteX9" fmla="*/ 0 w 96517"/>
                <a:gd name="connsiteY9" fmla="*/ 5482 h 79347"/>
                <a:gd name="connsiteX10" fmla="*/ 2312 w 96517"/>
                <a:gd name="connsiteY10" fmla="*/ 866 h 79347"/>
                <a:gd name="connsiteX11" fmla="*/ 7513 w 96517"/>
                <a:gd name="connsiteY11" fmla="*/ 866 h 79347"/>
                <a:gd name="connsiteX12" fmla="*/ 93628 w 96517"/>
                <a:gd name="connsiteY12" fmla="*/ 43569 h 79347"/>
                <a:gd name="connsiteX13" fmla="*/ 96517 w 96517"/>
                <a:gd name="connsiteY13" fmla="*/ 48185 h 79347"/>
                <a:gd name="connsiteX14" fmla="*/ 96517 w 96517"/>
                <a:gd name="connsiteY14" fmla="*/ 74154 h 79347"/>
                <a:gd name="connsiteX15" fmla="*/ 94206 w 96517"/>
                <a:gd name="connsiteY15" fmla="*/ 78770 h 79347"/>
                <a:gd name="connsiteX16" fmla="*/ 91316 w 96517"/>
                <a:gd name="connsiteY16" fmla="*/ 79347 h 7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6517" h="79347">
                  <a:moveTo>
                    <a:pt x="10403" y="29142"/>
                  </a:moveTo>
                  <a:lnTo>
                    <a:pt x="86692" y="67229"/>
                  </a:lnTo>
                  <a:lnTo>
                    <a:pt x="86692" y="51071"/>
                  </a:lnTo>
                  <a:lnTo>
                    <a:pt x="10403" y="12984"/>
                  </a:lnTo>
                  <a:lnTo>
                    <a:pt x="10403" y="29142"/>
                  </a:lnTo>
                  <a:close/>
                  <a:moveTo>
                    <a:pt x="91316" y="79347"/>
                  </a:moveTo>
                  <a:cubicBezTo>
                    <a:pt x="90160" y="79347"/>
                    <a:pt x="89582" y="79347"/>
                    <a:pt x="89004" y="78770"/>
                  </a:cubicBezTo>
                  <a:lnTo>
                    <a:pt x="2890" y="36067"/>
                  </a:lnTo>
                  <a:cubicBezTo>
                    <a:pt x="1156" y="34913"/>
                    <a:pt x="0" y="33759"/>
                    <a:pt x="0" y="31450"/>
                  </a:cubicBezTo>
                  <a:lnTo>
                    <a:pt x="0" y="5482"/>
                  </a:lnTo>
                  <a:cubicBezTo>
                    <a:pt x="0" y="3751"/>
                    <a:pt x="1156" y="2020"/>
                    <a:pt x="2312" y="866"/>
                  </a:cubicBezTo>
                  <a:cubicBezTo>
                    <a:pt x="4046" y="-289"/>
                    <a:pt x="5779" y="-289"/>
                    <a:pt x="7513" y="866"/>
                  </a:cubicBezTo>
                  <a:lnTo>
                    <a:pt x="93628" y="43569"/>
                  </a:lnTo>
                  <a:cubicBezTo>
                    <a:pt x="95362" y="44723"/>
                    <a:pt x="96517" y="45877"/>
                    <a:pt x="96517" y="48185"/>
                  </a:cubicBezTo>
                  <a:lnTo>
                    <a:pt x="96517" y="74154"/>
                  </a:lnTo>
                  <a:cubicBezTo>
                    <a:pt x="96517" y="75885"/>
                    <a:pt x="95362" y="77616"/>
                    <a:pt x="94206" y="78770"/>
                  </a:cubicBezTo>
                  <a:cubicBezTo>
                    <a:pt x="93628" y="78770"/>
                    <a:pt x="92472" y="79347"/>
                    <a:pt x="91316" y="79347"/>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8" name="Freeform 121">
              <a:extLst>
                <a:ext uri="{FF2B5EF4-FFF2-40B4-BE49-F238E27FC236}">
                  <a16:creationId xmlns:a16="http://schemas.microsoft.com/office/drawing/2014/main" id="{EFB25F51-69A4-F742-3790-370DC6672463}"/>
                </a:ext>
              </a:extLst>
            </p:cNvPr>
            <p:cNvSpPr/>
            <p:nvPr/>
          </p:nvSpPr>
          <p:spPr>
            <a:xfrm>
              <a:off x="11905941" y="2926172"/>
              <a:ext cx="93626" cy="93484"/>
            </a:xfrm>
            <a:custGeom>
              <a:avLst/>
              <a:gdLst>
                <a:gd name="connsiteX0" fmla="*/ 46814 w 46813"/>
                <a:gd name="connsiteY0" fmla="*/ 24814 h 46742"/>
                <a:gd name="connsiteX1" fmla="*/ 0 w 46813"/>
                <a:gd name="connsiteY1" fmla="*/ 0 h 46742"/>
                <a:gd name="connsiteX2" fmla="*/ 0 w 46813"/>
                <a:gd name="connsiteY2" fmla="*/ 21929 h 46742"/>
                <a:gd name="connsiteX3" fmla="*/ 46814 w 46813"/>
                <a:gd name="connsiteY3" fmla="*/ 46743 h 46742"/>
                <a:gd name="connsiteX4" fmla="*/ 46814 w 46813"/>
                <a:gd name="connsiteY4" fmla="*/ 24814 h 46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13" h="46742">
                  <a:moveTo>
                    <a:pt x="46814" y="24814"/>
                  </a:moveTo>
                  <a:lnTo>
                    <a:pt x="0" y="0"/>
                  </a:lnTo>
                  <a:lnTo>
                    <a:pt x="0" y="21929"/>
                  </a:lnTo>
                  <a:lnTo>
                    <a:pt x="46814" y="46743"/>
                  </a:lnTo>
                  <a:lnTo>
                    <a:pt x="46814" y="24814"/>
                  </a:lnTo>
                  <a:close/>
                </a:path>
              </a:pathLst>
            </a:custGeom>
            <a:solidFill>
              <a:srgbClr val="FC694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9" name="Freeform 122">
              <a:extLst>
                <a:ext uri="{FF2B5EF4-FFF2-40B4-BE49-F238E27FC236}">
                  <a16:creationId xmlns:a16="http://schemas.microsoft.com/office/drawing/2014/main" id="{DF629423-FEB2-BFDE-D2C7-FE08F8AFC194}"/>
                </a:ext>
              </a:extLst>
            </p:cNvPr>
            <p:cNvSpPr/>
            <p:nvPr/>
          </p:nvSpPr>
          <p:spPr>
            <a:xfrm>
              <a:off x="11894380" y="2916363"/>
              <a:ext cx="116744" cy="120606"/>
            </a:xfrm>
            <a:custGeom>
              <a:avLst/>
              <a:gdLst>
                <a:gd name="connsiteX0" fmla="*/ 10403 w 58372"/>
                <a:gd name="connsiteY0" fmla="*/ 29142 h 60303"/>
                <a:gd name="connsiteX1" fmla="*/ 48548 w 58372"/>
                <a:gd name="connsiteY1" fmla="*/ 48185 h 60303"/>
                <a:gd name="connsiteX2" fmla="*/ 48548 w 58372"/>
                <a:gd name="connsiteY2" fmla="*/ 32028 h 60303"/>
                <a:gd name="connsiteX3" fmla="*/ 10403 w 58372"/>
                <a:gd name="connsiteY3" fmla="*/ 12984 h 60303"/>
                <a:gd name="connsiteX4" fmla="*/ 10403 w 58372"/>
                <a:gd name="connsiteY4" fmla="*/ 29142 h 60303"/>
                <a:gd name="connsiteX5" fmla="*/ 2890 w 58372"/>
                <a:gd name="connsiteY5" fmla="*/ 35490 h 60303"/>
                <a:gd name="connsiteX6" fmla="*/ 0 w 58372"/>
                <a:gd name="connsiteY6" fmla="*/ 30873 h 60303"/>
                <a:gd name="connsiteX7" fmla="*/ 0 w 58372"/>
                <a:gd name="connsiteY7" fmla="*/ 5482 h 60303"/>
                <a:gd name="connsiteX8" fmla="*/ 2312 w 58372"/>
                <a:gd name="connsiteY8" fmla="*/ 866 h 60303"/>
                <a:gd name="connsiteX9" fmla="*/ 7513 w 58372"/>
                <a:gd name="connsiteY9" fmla="*/ 866 h 60303"/>
                <a:gd name="connsiteX10" fmla="*/ 55483 w 58372"/>
                <a:gd name="connsiteY10" fmla="*/ 25103 h 60303"/>
                <a:gd name="connsiteX11" fmla="*/ 58373 w 58372"/>
                <a:gd name="connsiteY11" fmla="*/ 29719 h 60303"/>
                <a:gd name="connsiteX12" fmla="*/ 58373 w 58372"/>
                <a:gd name="connsiteY12" fmla="*/ 55687 h 60303"/>
                <a:gd name="connsiteX13" fmla="*/ 56061 w 58372"/>
                <a:gd name="connsiteY13" fmla="*/ 60304 h 60303"/>
                <a:gd name="connsiteX14" fmla="*/ 53171 w 58372"/>
                <a:gd name="connsiteY14" fmla="*/ 60304 h 6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372" h="60303">
                  <a:moveTo>
                    <a:pt x="10403" y="29142"/>
                  </a:moveTo>
                  <a:lnTo>
                    <a:pt x="48548" y="48185"/>
                  </a:lnTo>
                  <a:lnTo>
                    <a:pt x="48548" y="32028"/>
                  </a:lnTo>
                  <a:lnTo>
                    <a:pt x="10403" y="12984"/>
                  </a:lnTo>
                  <a:lnTo>
                    <a:pt x="10403" y="29142"/>
                  </a:lnTo>
                  <a:close/>
                  <a:moveTo>
                    <a:pt x="2890" y="35490"/>
                  </a:moveTo>
                  <a:cubicBezTo>
                    <a:pt x="1156" y="34336"/>
                    <a:pt x="0" y="33182"/>
                    <a:pt x="0" y="30873"/>
                  </a:cubicBezTo>
                  <a:lnTo>
                    <a:pt x="0" y="5482"/>
                  </a:lnTo>
                  <a:cubicBezTo>
                    <a:pt x="0" y="3751"/>
                    <a:pt x="1156" y="2020"/>
                    <a:pt x="2312" y="866"/>
                  </a:cubicBezTo>
                  <a:cubicBezTo>
                    <a:pt x="4046" y="-289"/>
                    <a:pt x="5779" y="-289"/>
                    <a:pt x="7513" y="866"/>
                  </a:cubicBezTo>
                  <a:lnTo>
                    <a:pt x="55483" y="25103"/>
                  </a:lnTo>
                  <a:cubicBezTo>
                    <a:pt x="57217" y="26257"/>
                    <a:pt x="58373" y="27411"/>
                    <a:pt x="58373" y="29719"/>
                  </a:cubicBezTo>
                  <a:lnTo>
                    <a:pt x="58373" y="55687"/>
                  </a:lnTo>
                  <a:cubicBezTo>
                    <a:pt x="58373" y="57419"/>
                    <a:pt x="57217" y="59150"/>
                    <a:pt x="56061" y="60304"/>
                  </a:cubicBezTo>
                  <a:cubicBezTo>
                    <a:pt x="55483" y="59727"/>
                    <a:pt x="54905" y="60304"/>
                    <a:pt x="53171" y="60304"/>
                  </a:cubicBez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0" name="Freeform 123">
              <a:extLst>
                <a:ext uri="{FF2B5EF4-FFF2-40B4-BE49-F238E27FC236}">
                  <a16:creationId xmlns:a16="http://schemas.microsoft.com/office/drawing/2014/main" id="{F9E9FCF0-93DB-67D6-689F-50DEDA34248F}"/>
                </a:ext>
              </a:extLst>
            </p:cNvPr>
            <p:cNvSpPr/>
            <p:nvPr/>
          </p:nvSpPr>
          <p:spPr>
            <a:xfrm>
              <a:off x="11791506" y="2696498"/>
              <a:ext cx="167604" cy="128108"/>
            </a:xfrm>
            <a:custGeom>
              <a:avLst/>
              <a:gdLst>
                <a:gd name="connsiteX0" fmla="*/ 83803 w 83802"/>
                <a:gd name="connsiteY0" fmla="*/ 42126 h 64054"/>
                <a:gd name="connsiteX1" fmla="*/ 0 w 83802"/>
                <a:gd name="connsiteY1" fmla="*/ 0 h 64054"/>
                <a:gd name="connsiteX2" fmla="*/ 0 w 83802"/>
                <a:gd name="connsiteY2" fmla="*/ 21929 h 64054"/>
                <a:gd name="connsiteX3" fmla="*/ 83803 w 83802"/>
                <a:gd name="connsiteY3" fmla="*/ 64055 h 64054"/>
                <a:gd name="connsiteX4" fmla="*/ 83803 w 83802"/>
                <a:gd name="connsiteY4" fmla="*/ 42126 h 64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02" h="64054">
                  <a:moveTo>
                    <a:pt x="83803" y="42126"/>
                  </a:moveTo>
                  <a:lnTo>
                    <a:pt x="0" y="0"/>
                  </a:lnTo>
                  <a:lnTo>
                    <a:pt x="0" y="21929"/>
                  </a:lnTo>
                  <a:lnTo>
                    <a:pt x="83803" y="64055"/>
                  </a:lnTo>
                  <a:lnTo>
                    <a:pt x="83803" y="42126"/>
                  </a:lnTo>
                  <a:close/>
                </a:path>
              </a:pathLst>
            </a:custGeom>
            <a:solidFill>
              <a:srgbClr val="FC694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1" name="Freeform 124">
              <a:extLst>
                <a:ext uri="{FF2B5EF4-FFF2-40B4-BE49-F238E27FC236}">
                  <a16:creationId xmlns:a16="http://schemas.microsoft.com/office/drawing/2014/main" id="{3FEC2E43-8B38-90D3-1E74-66F3A2BE5948}"/>
                </a:ext>
              </a:extLst>
            </p:cNvPr>
            <p:cNvSpPr/>
            <p:nvPr/>
          </p:nvSpPr>
          <p:spPr>
            <a:xfrm>
              <a:off x="11781103" y="2685535"/>
              <a:ext cx="193034" cy="158694"/>
            </a:xfrm>
            <a:custGeom>
              <a:avLst/>
              <a:gdLst>
                <a:gd name="connsiteX0" fmla="*/ 10403 w 96517"/>
                <a:gd name="connsiteY0" fmla="*/ 29719 h 79347"/>
                <a:gd name="connsiteX1" fmla="*/ 86692 w 96517"/>
                <a:gd name="connsiteY1" fmla="*/ 67806 h 79347"/>
                <a:gd name="connsiteX2" fmla="*/ 86692 w 96517"/>
                <a:gd name="connsiteY2" fmla="*/ 51648 h 79347"/>
                <a:gd name="connsiteX3" fmla="*/ 10403 w 96517"/>
                <a:gd name="connsiteY3" fmla="*/ 13561 h 79347"/>
                <a:gd name="connsiteX4" fmla="*/ 10403 w 96517"/>
                <a:gd name="connsiteY4" fmla="*/ 29719 h 79347"/>
                <a:gd name="connsiteX5" fmla="*/ 91316 w 96517"/>
                <a:gd name="connsiteY5" fmla="*/ 79347 h 79347"/>
                <a:gd name="connsiteX6" fmla="*/ 89004 w 96517"/>
                <a:gd name="connsiteY6" fmla="*/ 78770 h 79347"/>
                <a:gd name="connsiteX7" fmla="*/ 2890 w 96517"/>
                <a:gd name="connsiteY7" fmla="*/ 36067 h 79347"/>
                <a:gd name="connsiteX8" fmla="*/ 0 w 96517"/>
                <a:gd name="connsiteY8" fmla="*/ 31450 h 79347"/>
                <a:gd name="connsiteX9" fmla="*/ 0 w 96517"/>
                <a:gd name="connsiteY9" fmla="*/ 5482 h 79347"/>
                <a:gd name="connsiteX10" fmla="*/ 2312 w 96517"/>
                <a:gd name="connsiteY10" fmla="*/ 866 h 79347"/>
                <a:gd name="connsiteX11" fmla="*/ 7513 w 96517"/>
                <a:gd name="connsiteY11" fmla="*/ 866 h 79347"/>
                <a:gd name="connsiteX12" fmla="*/ 93628 w 96517"/>
                <a:gd name="connsiteY12" fmla="*/ 43569 h 79347"/>
                <a:gd name="connsiteX13" fmla="*/ 96517 w 96517"/>
                <a:gd name="connsiteY13" fmla="*/ 48185 h 79347"/>
                <a:gd name="connsiteX14" fmla="*/ 96517 w 96517"/>
                <a:gd name="connsiteY14" fmla="*/ 74154 h 79347"/>
                <a:gd name="connsiteX15" fmla="*/ 94206 w 96517"/>
                <a:gd name="connsiteY15" fmla="*/ 78770 h 79347"/>
                <a:gd name="connsiteX16" fmla="*/ 91316 w 96517"/>
                <a:gd name="connsiteY16" fmla="*/ 79347 h 7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6517" h="79347">
                  <a:moveTo>
                    <a:pt x="10403" y="29719"/>
                  </a:moveTo>
                  <a:lnTo>
                    <a:pt x="86692" y="67806"/>
                  </a:lnTo>
                  <a:lnTo>
                    <a:pt x="86692" y="51648"/>
                  </a:lnTo>
                  <a:lnTo>
                    <a:pt x="10403" y="13561"/>
                  </a:lnTo>
                  <a:lnTo>
                    <a:pt x="10403" y="29719"/>
                  </a:lnTo>
                  <a:close/>
                  <a:moveTo>
                    <a:pt x="91316" y="79347"/>
                  </a:moveTo>
                  <a:cubicBezTo>
                    <a:pt x="90160" y="79347"/>
                    <a:pt x="89582" y="79347"/>
                    <a:pt x="89004" y="78770"/>
                  </a:cubicBezTo>
                  <a:lnTo>
                    <a:pt x="2890" y="36067"/>
                  </a:lnTo>
                  <a:cubicBezTo>
                    <a:pt x="1156" y="34913"/>
                    <a:pt x="0" y="33759"/>
                    <a:pt x="0" y="31450"/>
                  </a:cubicBezTo>
                  <a:lnTo>
                    <a:pt x="0" y="5482"/>
                  </a:lnTo>
                  <a:cubicBezTo>
                    <a:pt x="0" y="3751"/>
                    <a:pt x="1156" y="2020"/>
                    <a:pt x="2312" y="866"/>
                  </a:cubicBezTo>
                  <a:cubicBezTo>
                    <a:pt x="4046" y="-289"/>
                    <a:pt x="5779" y="-289"/>
                    <a:pt x="7513" y="866"/>
                  </a:cubicBezTo>
                  <a:lnTo>
                    <a:pt x="93628" y="43569"/>
                  </a:lnTo>
                  <a:cubicBezTo>
                    <a:pt x="95362" y="44723"/>
                    <a:pt x="96517" y="45877"/>
                    <a:pt x="96517" y="48185"/>
                  </a:cubicBezTo>
                  <a:lnTo>
                    <a:pt x="96517" y="74154"/>
                  </a:lnTo>
                  <a:cubicBezTo>
                    <a:pt x="96517" y="75885"/>
                    <a:pt x="95362" y="77616"/>
                    <a:pt x="94206" y="78770"/>
                  </a:cubicBezTo>
                  <a:cubicBezTo>
                    <a:pt x="93628" y="78770"/>
                    <a:pt x="92472" y="79347"/>
                    <a:pt x="91316" y="79347"/>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2" name="Freeform 125">
              <a:extLst>
                <a:ext uri="{FF2B5EF4-FFF2-40B4-BE49-F238E27FC236}">
                  <a16:creationId xmlns:a16="http://schemas.microsoft.com/office/drawing/2014/main" id="{ECA828D5-3C0E-C2EB-651D-A49290918010}"/>
                </a:ext>
              </a:extLst>
            </p:cNvPr>
            <p:cNvSpPr/>
            <p:nvPr/>
          </p:nvSpPr>
          <p:spPr>
            <a:xfrm>
              <a:off x="12260800" y="3388985"/>
              <a:ext cx="339832" cy="365862"/>
            </a:xfrm>
            <a:custGeom>
              <a:avLst/>
              <a:gdLst>
                <a:gd name="connsiteX0" fmla="*/ 169917 w 169916"/>
                <a:gd name="connsiteY0" fmla="*/ 84252 h 182931"/>
                <a:gd name="connsiteX1" fmla="*/ 38723 w 169916"/>
                <a:gd name="connsiteY1" fmla="*/ 19620 h 182931"/>
                <a:gd name="connsiteX2" fmla="*/ 0 w 169916"/>
                <a:gd name="connsiteY2" fmla="*/ 0 h 182931"/>
                <a:gd name="connsiteX3" fmla="*/ 0 w 169916"/>
                <a:gd name="connsiteY3" fmla="*/ 162157 h 182931"/>
                <a:gd name="connsiteX4" fmla="*/ 41612 w 169916"/>
                <a:gd name="connsiteY4" fmla="*/ 182932 h 182931"/>
                <a:gd name="connsiteX5" fmla="*/ 41612 w 169916"/>
                <a:gd name="connsiteY5" fmla="*/ 59438 h 182931"/>
                <a:gd name="connsiteX6" fmla="*/ 169339 w 169916"/>
                <a:gd name="connsiteY6" fmla="*/ 122916 h 182931"/>
                <a:gd name="connsiteX7" fmla="*/ 169917 w 169916"/>
                <a:gd name="connsiteY7" fmla="*/ 84252 h 182931"/>
                <a:gd name="connsiteX8" fmla="*/ 169917 w 169916"/>
                <a:gd name="connsiteY8" fmla="*/ 84252 h 18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916" h="182931">
                  <a:moveTo>
                    <a:pt x="169917" y="84252"/>
                  </a:moveTo>
                  <a:lnTo>
                    <a:pt x="38723" y="19620"/>
                  </a:lnTo>
                  <a:lnTo>
                    <a:pt x="0" y="0"/>
                  </a:lnTo>
                  <a:lnTo>
                    <a:pt x="0" y="162157"/>
                  </a:lnTo>
                  <a:lnTo>
                    <a:pt x="41612" y="182932"/>
                  </a:lnTo>
                  <a:lnTo>
                    <a:pt x="41612" y="59438"/>
                  </a:lnTo>
                  <a:lnTo>
                    <a:pt x="169339" y="122916"/>
                  </a:lnTo>
                  <a:lnTo>
                    <a:pt x="169917" y="84252"/>
                  </a:lnTo>
                  <a:lnTo>
                    <a:pt x="169917" y="84252"/>
                  </a:lnTo>
                  <a:close/>
                </a:path>
              </a:pathLst>
            </a:custGeom>
            <a:solidFill>
              <a:srgbClr val="FC694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3" name="Freeform 126">
              <a:extLst>
                <a:ext uri="{FF2B5EF4-FFF2-40B4-BE49-F238E27FC236}">
                  <a16:creationId xmlns:a16="http://schemas.microsoft.com/office/drawing/2014/main" id="{E7D22243-0AE3-67B6-B756-25F7307EA68D}"/>
                </a:ext>
              </a:extLst>
            </p:cNvPr>
            <p:cNvSpPr/>
            <p:nvPr/>
          </p:nvSpPr>
          <p:spPr>
            <a:xfrm>
              <a:off x="12250396" y="3383035"/>
              <a:ext cx="360640" cy="511462"/>
            </a:xfrm>
            <a:custGeom>
              <a:avLst/>
              <a:gdLst>
                <a:gd name="connsiteX0" fmla="*/ 180320 w 180320"/>
                <a:gd name="connsiteY0" fmla="*/ 88958 h 255731"/>
                <a:gd name="connsiteX1" fmla="*/ 177430 w 180320"/>
                <a:gd name="connsiteY1" fmla="*/ 84342 h 255731"/>
                <a:gd name="connsiteX2" fmla="*/ 7513 w 180320"/>
                <a:gd name="connsiteY2" fmla="*/ 666 h 255731"/>
                <a:gd name="connsiteX3" fmla="*/ 2312 w 180320"/>
                <a:gd name="connsiteY3" fmla="*/ 666 h 255731"/>
                <a:gd name="connsiteX4" fmla="*/ 0 w 180320"/>
                <a:gd name="connsiteY4" fmla="*/ 5283 h 255731"/>
                <a:gd name="connsiteX5" fmla="*/ 0 w 180320"/>
                <a:gd name="connsiteY5" fmla="*/ 166863 h 255731"/>
                <a:gd name="connsiteX6" fmla="*/ 2890 w 180320"/>
                <a:gd name="connsiteY6" fmla="*/ 171480 h 255731"/>
                <a:gd name="connsiteX7" fmla="*/ 172807 w 180320"/>
                <a:gd name="connsiteY7" fmla="*/ 255155 h 255731"/>
                <a:gd name="connsiteX8" fmla="*/ 175118 w 180320"/>
                <a:gd name="connsiteY8" fmla="*/ 255732 h 255731"/>
                <a:gd name="connsiteX9" fmla="*/ 177430 w 180320"/>
                <a:gd name="connsiteY9" fmla="*/ 254578 h 255731"/>
                <a:gd name="connsiteX10" fmla="*/ 179742 w 180320"/>
                <a:gd name="connsiteY10" fmla="*/ 249961 h 255731"/>
                <a:gd name="connsiteX11" fmla="*/ 179742 w 180320"/>
                <a:gd name="connsiteY11" fmla="*/ 88958 h 255731"/>
                <a:gd name="connsiteX12" fmla="*/ 180320 w 180320"/>
                <a:gd name="connsiteY12" fmla="*/ 88958 h 255731"/>
                <a:gd name="connsiteX13" fmla="*/ 169917 w 180320"/>
                <a:gd name="connsiteY13" fmla="*/ 174942 h 255731"/>
                <a:gd name="connsiteX14" fmla="*/ 169917 w 180320"/>
                <a:gd name="connsiteY14" fmla="*/ 202064 h 255731"/>
                <a:gd name="connsiteX15" fmla="*/ 138708 w 180320"/>
                <a:gd name="connsiteY15" fmla="*/ 186483 h 255731"/>
                <a:gd name="connsiteX16" fmla="*/ 138708 w 180320"/>
                <a:gd name="connsiteY16" fmla="*/ 159361 h 255731"/>
                <a:gd name="connsiteX17" fmla="*/ 169917 w 180320"/>
                <a:gd name="connsiteY17" fmla="*/ 174942 h 255731"/>
                <a:gd name="connsiteX18" fmla="*/ 10403 w 180320"/>
                <a:gd name="connsiteY18" fmla="*/ 82034 h 255731"/>
                <a:gd name="connsiteX19" fmla="*/ 10403 w 180320"/>
                <a:gd name="connsiteY19" fmla="*/ 54911 h 255731"/>
                <a:gd name="connsiteX20" fmla="*/ 41612 w 180320"/>
                <a:gd name="connsiteY20" fmla="*/ 70492 h 255731"/>
                <a:gd name="connsiteX21" fmla="*/ 41612 w 180320"/>
                <a:gd name="connsiteY21" fmla="*/ 97614 h 255731"/>
                <a:gd name="connsiteX22" fmla="*/ 10403 w 180320"/>
                <a:gd name="connsiteY22" fmla="*/ 82034 h 255731"/>
                <a:gd name="connsiteX23" fmla="*/ 169917 w 180320"/>
                <a:gd name="connsiteY23" fmla="*/ 133393 h 255731"/>
                <a:gd name="connsiteX24" fmla="*/ 169917 w 180320"/>
                <a:gd name="connsiteY24" fmla="*/ 160515 h 255731"/>
                <a:gd name="connsiteX25" fmla="*/ 138708 w 180320"/>
                <a:gd name="connsiteY25" fmla="*/ 144934 h 255731"/>
                <a:gd name="connsiteX26" fmla="*/ 138708 w 180320"/>
                <a:gd name="connsiteY26" fmla="*/ 117812 h 255731"/>
                <a:gd name="connsiteX27" fmla="*/ 169917 w 180320"/>
                <a:gd name="connsiteY27" fmla="*/ 133393 h 255731"/>
                <a:gd name="connsiteX28" fmla="*/ 127149 w 180320"/>
                <a:gd name="connsiteY28" fmla="*/ 154167 h 255731"/>
                <a:gd name="connsiteX29" fmla="*/ 127149 w 180320"/>
                <a:gd name="connsiteY29" fmla="*/ 181290 h 255731"/>
                <a:gd name="connsiteX30" fmla="*/ 95940 w 180320"/>
                <a:gd name="connsiteY30" fmla="*/ 165709 h 255731"/>
                <a:gd name="connsiteX31" fmla="*/ 95940 w 180320"/>
                <a:gd name="connsiteY31" fmla="*/ 138586 h 255731"/>
                <a:gd name="connsiteX32" fmla="*/ 127149 w 180320"/>
                <a:gd name="connsiteY32" fmla="*/ 154167 h 255731"/>
                <a:gd name="connsiteX33" fmla="*/ 85536 w 180320"/>
                <a:gd name="connsiteY33" fmla="*/ 133393 h 255731"/>
                <a:gd name="connsiteX34" fmla="*/ 85536 w 180320"/>
                <a:gd name="connsiteY34" fmla="*/ 160515 h 255731"/>
                <a:gd name="connsiteX35" fmla="*/ 54327 w 180320"/>
                <a:gd name="connsiteY35" fmla="*/ 144934 h 255731"/>
                <a:gd name="connsiteX36" fmla="*/ 54327 w 180320"/>
                <a:gd name="connsiteY36" fmla="*/ 117812 h 255731"/>
                <a:gd name="connsiteX37" fmla="*/ 85536 w 180320"/>
                <a:gd name="connsiteY37" fmla="*/ 133393 h 255731"/>
                <a:gd name="connsiteX38" fmla="*/ 54327 w 180320"/>
                <a:gd name="connsiteY38" fmla="*/ 103962 h 255731"/>
                <a:gd name="connsiteX39" fmla="*/ 54327 w 180320"/>
                <a:gd name="connsiteY39" fmla="*/ 76840 h 255731"/>
                <a:gd name="connsiteX40" fmla="*/ 85536 w 180320"/>
                <a:gd name="connsiteY40" fmla="*/ 92421 h 255731"/>
                <a:gd name="connsiteX41" fmla="*/ 85536 w 180320"/>
                <a:gd name="connsiteY41" fmla="*/ 119543 h 255731"/>
                <a:gd name="connsiteX42" fmla="*/ 54327 w 180320"/>
                <a:gd name="connsiteY42" fmla="*/ 103962 h 255731"/>
                <a:gd name="connsiteX43" fmla="*/ 95940 w 180320"/>
                <a:gd name="connsiteY43" fmla="*/ 124160 h 255731"/>
                <a:gd name="connsiteX44" fmla="*/ 95940 w 180320"/>
                <a:gd name="connsiteY44" fmla="*/ 97037 h 255731"/>
                <a:gd name="connsiteX45" fmla="*/ 127149 w 180320"/>
                <a:gd name="connsiteY45" fmla="*/ 112618 h 255731"/>
                <a:gd name="connsiteX46" fmla="*/ 127149 w 180320"/>
                <a:gd name="connsiteY46" fmla="*/ 139741 h 255731"/>
                <a:gd name="connsiteX47" fmla="*/ 95940 w 180320"/>
                <a:gd name="connsiteY47" fmla="*/ 124160 h 255731"/>
                <a:gd name="connsiteX48" fmla="*/ 42190 w 180320"/>
                <a:gd name="connsiteY48" fmla="*/ 112041 h 255731"/>
                <a:gd name="connsiteX49" fmla="*/ 42190 w 180320"/>
                <a:gd name="connsiteY49" fmla="*/ 139164 h 255731"/>
                <a:gd name="connsiteX50" fmla="*/ 10981 w 180320"/>
                <a:gd name="connsiteY50" fmla="*/ 123583 h 255731"/>
                <a:gd name="connsiteX51" fmla="*/ 10981 w 180320"/>
                <a:gd name="connsiteY51" fmla="*/ 97037 h 255731"/>
                <a:gd name="connsiteX52" fmla="*/ 42190 w 180320"/>
                <a:gd name="connsiteY52" fmla="*/ 112041 h 255731"/>
                <a:gd name="connsiteX53" fmla="*/ 138130 w 180320"/>
                <a:gd name="connsiteY53" fmla="*/ 76840 h 255731"/>
                <a:gd name="connsiteX54" fmla="*/ 169339 w 180320"/>
                <a:gd name="connsiteY54" fmla="*/ 92421 h 255731"/>
                <a:gd name="connsiteX55" fmla="*/ 169339 w 180320"/>
                <a:gd name="connsiteY55" fmla="*/ 119543 h 255731"/>
                <a:gd name="connsiteX56" fmla="*/ 138130 w 180320"/>
                <a:gd name="connsiteY56" fmla="*/ 103962 h 255731"/>
                <a:gd name="connsiteX57" fmla="*/ 138130 w 180320"/>
                <a:gd name="connsiteY57" fmla="*/ 76840 h 255731"/>
                <a:gd name="connsiteX58" fmla="*/ 95940 w 180320"/>
                <a:gd name="connsiteY58" fmla="*/ 55488 h 255731"/>
                <a:gd name="connsiteX59" fmla="*/ 127149 w 180320"/>
                <a:gd name="connsiteY59" fmla="*/ 71069 h 255731"/>
                <a:gd name="connsiteX60" fmla="*/ 127149 w 180320"/>
                <a:gd name="connsiteY60" fmla="*/ 98191 h 255731"/>
                <a:gd name="connsiteX61" fmla="*/ 95940 w 180320"/>
                <a:gd name="connsiteY61" fmla="*/ 82610 h 255731"/>
                <a:gd name="connsiteX62" fmla="*/ 95940 w 180320"/>
                <a:gd name="connsiteY62" fmla="*/ 55488 h 255731"/>
                <a:gd name="connsiteX63" fmla="*/ 54327 w 180320"/>
                <a:gd name="connsiteY63" fmla="*/ 35291 h 255731"/>
                <a:gd name="connsiteX64" fmla="*/ 85536 w 180320"/>
                <a:gd name="connsiteY64" fmla="*/ 50872 h 255731"/>
                <a:gd name="connsiteX65" fmla="*/ 85536 w 180320"/>
                <a:gd name="connsiteY65" fmla="*/ 77994 h 255731"/>
                <a:gd name="connsiteX66" fmla="*/ 54327 w 180320"/>
                <a:gd name="connsiteY66" fmla="*/ 62413 h 255731"/>
                <a:gd name="connsiteX67" fmla="*/ 54327 w 180320"/>
                <a:gd name="connsiteY67" fmla="*/ 35291 h 255731"/>
                <a:gd name="connsiteX68" fmla="*/ 10403 w 180320"/>
                <a:gd name="connsiteY68" fmla="*/ 13362 h 255731"/>
                <a:gd name="connsiteX69" fmla="*/ 41612 w 180320"/>
                <a:gd name="connsiteY69" fmla="*/ 28943 h 255731"/>
                <a:gd name="connsiteX70" fmla="*/ 41612 w 180320"/>
                <a:gd name="connsiteY70" fmla="*/ 56065 h 255731"/>
                <a:gd name="connsiteX71" fmla="*/ 10403 w 180320"/>
                <a:gd name="connsiteY71" fmla="*/ 40484 h 255731"/>
                <a:gd name="connsiteX72" fmla="*/ 10403 w 180320"/>
                <a:gd name="connsiteY72" fmla="*/ 13362 h 255731"/>
                <a:gd name="connsiteX73" fmla="*/ 42190 w 180320"/>
                <a:gd name="connsiteY73" fmla="*/ 179559 h 255731"/>
                <a:gd name="connsiteX74" fmla="*/ 10981 w 180320"/>
                <a:gd name="connsiteY74" fmla="*/ 163978 h 255731"/>
                <a:gd name="connsiteX75" fmla="*/ 10981 w 180320"/>
                <a:gd name="connsiteY75" fmla="*/ 136855 h 255731"/>
                <a:gd name="connsiteX76" fmla="*/ 42190 w 180320"/>
                <a:gd name="connsiteY76" fmla="*/ 152436 h 255731"/>
                <a:gd name="connsiteX77" fmla="*/ 42190 w 180320"/>
                <a:gd name="connsiteY77" fmla="*/ 179559 h 255731"/>
                <a:gd name="connsiteX78" fmla="*/ 85536 w 180320"/>
                <a:gd name="connsiteY78" fmla="*/ 200910 h 255731"/>
                <a:gd name="connsiteX79" fmla="*/ 54327 w 180320"/>
                <a:gd name="connsiteY79" fmla="*/ 185329 h 255731"/>
                <a:gd name="connsiteX80" fmla="*/ 54327 w 180320"/>
                <a:gd name="connsiteY80" fmla="*/ 158207 h 255731"/>
                <a:gd name="connsiteX81" fmla="*/ 85536 w 180320"/>
                <a:gd name="connsiteY81" fmla="*/ 173788 h 255731"/>
                <a:gd name="connsiteX82" fmla="*/ 85536 w 180320"/>
                <a:gd name="connsiteY82" fmla="*/ 200910 h 255731"/>
                <a:gd name="connsiteX83" fmla="*/ 127149 w 180320"/>
                <a:gd name="connsiteY83" fmla="*/ 221685 h 255731"/>
                <a:gd name="connsiteX84" fmla="*/ 95940 w 180320"/>
                <a:gd name="connsiteY84" fmla="*/ 206104 h 255731"/>
                <a:gd name="connsiteX85" fmla="*/ 95940 w 180320"/>
                <a:gd name="connsiteY85" fmla="*/ 178981 h 255731"/>
                <a:gd name="connsiteX86" fmla="*/ 127149 w 180320"/>
                <a:gd name="connsiteY86" fmla="*/ 194562 h 255731"/>
                <a:gd name="connsiteX87" fmla="*/ 127149 w 180320"/>
                <a:gd name="connsiteY87" fmla="*/ 221685 h 255731"/>
                <a:gd name="connsiteX88" fmla="*/ 169917 w 180320"/>
                <a:gd name="connsiteY88" fmla="*/ 242459 h 255731"/>
                <a:gd name="connsiteX89" fmla="*/ 138708 w 180320"/>
                <a:gd name="connsiteY89" fmla="*/ 226878 h 255731"/>
                <a:gd name="connsiteX90" fmla="*/ 138708 w 180320"/>
                <a:gd name="connsiteY90" fmla="*/ 199756 h 255731"/>
                <a:gd name="connsiteX91" fmla="*/ 169917 w 180320"/>
                <a:gd name="connsiteY91" fmla="*/ 215337 h 255731"/>
                <a:gd name="connsiteX92" fmla="*/ 169917 w 180320"/>
                <a:gd name="connsiteY92" fmla="*/ 242459 h 25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80320" h="255731">
                  <a:moveTo>
                    <a:pt x="180320" y="88958"/>
                  </a:moveTo>
                  <a:cubicBezTo>
                    <a:pt x="180320" y="87227"/>
                    <a:pt x="179164" y="84919"/>
                    <a:pt x="177430" y="84342"/>
                  </a:cubicBezTo>
                  <a:lnTo>
                    <a:pt x="7513" y="666"/>
                  </a:lnTo>
                  <a:cubicBezTo>
                    <a:pt x="5779" y="-488"/>
                    <a:pt x="4046" y="89"/>
                    <a:pt x="2312" y="666"/>
                  </a:cubicBezTo>
                  <a:cubicBezTo>
                    <a:pt x="578" y="1820"/>
                    <a:pt x="0" y="2975"/>
                    <a:pt x="0" y="5283"/>
                  </a:cubicBezTo>
                  <a:lnTo>
                    <a:pt x="0" y="166863"/>
                  </a:lnTo>
                  <a:cubicBezTo>
                    <a:pt x="0" y="168594"/>
                    <a:pt x="1156" y="170903"/>
                    <a:pt x="2890" y="171480"/>
                  </a:cubicBezTo>
                  <a:lnTo>
                    <a:pt x="172807" y="255155"/>
                  </a:lnTo>
                  <a:cubicBezTo>
                    <a:pt x="173385" y="255732"/>
                    <a:pt x="174541" y="255732"/>
                    <a:pt x="175118" y="255732"/>
                  </a:cubicBezTo>
                  <a:cubicBezTo>
                    <a:pt x="176274" y="255732"/>
                    <a:pt x="176852" y="255155"/>
                    <a:pt x="177430" y="254578"/>
                  </a:cubicBezTo>
                  <a:cubicBezTo>
                    <a:pt x="179164" y="253424"/>
                    <a:pt x="179742" y="252270"/>
                    <a:pt x="179742" y="249961"/>
                  </a:cubicBezTo>
                  <a:lnTo>
                    <a:pt x="179742" y="88958"/>
                  </a:lnTo>
                  <a:lnTo>
                    <a:pt x="180320" y="88958"/>
                  </a:lnTo>
                  <a:close/>
                  <a:moveTo>
                    <a:pt x="169917" y="174942"/>
                  </a:moveTo>
                  <a:lnTo>
                    <a:pt x="169917" y="202064"/>
                  </a:lnTo>
                  <a:lnTo>
                    <a:pt x="138708" y="186483"/>
                  </a:lnTo>
                  <a:lnTo>
                    <a:pt x="138708" y="159361"/>
                  </a:lnTo>
                  <a:lnTo>
                    <a:pt x="169917" y="174942"/>
                  </a:lnTo>
                  <a:close/>
                  <a:moveTo>
                    <a:pt x="10403" y="82034"/>
                  </a:moveTo>
                  <a:lnTo>
                    <a:pt x="10403" y="54911"/>
                  </a:lnTo>
                  <a:lnTo>
                    <a:pt x="41612" y="70492"/>
                  </a:lnTo>
                  <a:lnTo>
                    <a:pt x="41612" y="97614"/>
                  </a:lnTo>
                  <a:lnTo>
                    <a:pt x="10403" y="82034"/>
                  </a:lnTo>
                  <a:close/>
                  <a:moveTo>
                    <a:pt x="169917" y="133393"/>
                  </a:moveTo>
                  <a:lnTo>
                    <a:pt x="169917" y="160515"/>
                  </a:lnTo>
                  <a:lnTo>
                    <a:pt x="138708" y="144934"/>
                  </a:lnTo>
                  <a:lnTo>
                    <a:pt x="138708" y="117812"/>
                  </a:lnTo>
                  <a:lnTo>
                    <a:pt x="169917" y="133393"/>
                  </a:lnTo>
                  <a:close/>
                  <a:moveTo>
                    <a:pt x="127149" y="154167"/>
                  </a:moveTo>
                  <a:lnTo>
                    <a:pt x="127149" y="181290"/>
                  </a:lnTo>
                  <a:lnTo>
                    <a:pt x="95940" y="165709"/>
                  </a:lnTo>
                  <a:lnTo>
                    <a:pt x="95940" y="138586"/>
                  </a:lnTo>
                  <a:lnTo>
                    <a:pt x="127149" y="154167"/>
                  </a:lnTo>
                  <a:close/>
                  <a:moveTo>
                    <a:pt x="85536" y="133393"/>
                  </a:moveTo>
                  <a:lnTo>
                    <a:pt x="85536" y="160515"/>
                  </a:lnTo>
                  <a:lnTo>
                    <a:pt x="54327" y="144934"/>
                  </a:lnTo>
                  <a:lnTo>
                    <a:pt x="54327" y="117812"/>
                  </a:lnTo>
                  <a:lnTo>
                    <a:pt x="85536" y="133393"/>
                  </a:lnTo>
                  <a:close/>
                  <a:moveTo>
                    <a:pt x="54327" y="103962"/>
                  </a:moveTo>
                  <a:lnTo>
                    <a:pt x="54327" y="76840"/>
                  </a:lnTo>
                  <a:lnTo>
                    <a:pt x="85536" y="92421"/>
                  </a:lnTo>
                  <a:lnTo>
                    <a:pt x="85536" y="119543"/>
                  </a:lnTo>
                  <a:lnTo>
                    <a:pt x="54327" y="103962"/>
                  </a:lnTo>
                  <a:close/>
                  <a:moveTo>
                    <a:pt x="95940" y="124160"/>
                  </a:moveTo>
                  <a:lnTo>
                    <a:pt x="95940" y="97037"/>
                  </a:lnTo>
                  <a:lnTo>
                    <a:pt x="127149" y="112618"/>
                  </a:lnTo>
                  <a:lnTo>
                    <a:pt x="127149" y="139741"/>
                  </a:lnTo>
                  <a:lnTo>
                    <a:pt x="95940" y="124160"/>
                  </a:lnTo>
                  <a:close/>
                  <a:moveTo>
                    <a:pt x="42190" y="112041"/>
                  </a:moveTo>
                  <a:lnTo>
                    <a:pt x="42190" y="139164"/>
                  </a:lnTo>
                  <a:lnTo>
                    <a:pt x="10981" y="123583"/>
                  </a:lnTo>
                  <a:lnTo>
                    <a:pt x="10981" y="97037"/>
                  </a:lnTo>
                  <a:lnTo>
                    <a:pt x="42190" y="112041"/>
                  </a:lnTo>
                  <a:close/>
                  <a:moveTo>
                    <a:pt x="138130" y="76840"/>
                  </a:moveTo>
                  <a:lnTo>
                    <a:pt x="169339" y="92421"/>
                  </a:lnTo>
                  <a:lnTo>
                    <a:pt x="169339" y="119543"/>
                  </a:lnTo>
                  <a:lnTo>
                    <a:pt x="138130" y="103962"/>
                  </a:lnTo>
                  <a:lnTo>
                    <a:pt x="138130" y="76840"/>
                  </a:lnTo>
                  <a:close/>
                  <a:moveTo>
                    <a:pt x="95940" y="55488"/>
                  </a:moveTo>
                  <a:lnTo>
                    <a:pt x="127149" y="71069"/>
                  </a:lnTo>
                  <a:lnTo>
                    <a:pt x="127149" y="98191"/>
                  </a:lnTo>
                  <a:lnTo>
                    <a:pt x="95940" y="82610"/>
                  </a:lnTo>
                  <a:lnTo>
                    <a:pt x="95940" y="55488"/>
                  </a:lnTo>
                  <a:close/>
                  <a:moveTo>
                    <a:pt x="54327" y="35291"/>
                  </a:moveTo>
                  <a:lnTo>
                    <a:pt x="85536" y="50872"/>
                  </a:lnTo>
                  <a:lnTo>
                    <a:pt x="85536" y="77994"/>
                  </a:lnTo>
                  <a:lnTo>
                    <a:pt x="54327" y="62413"/>
                  </a:lnTo>
                  <a:lnTo>
                    <a:pt x="54327" y="35291"/>
                  </a:lnTo>
                  <a:close/>
                  <a:moveTo>
                    <a:pt x="10403" y="13362"/>
                  </a:moveTo>
                  <a:lnTo>
                    <a:pt x="41612" y="28943"/>
                  </a:lnTo>
                  <a:lnTo>
                    <a:pt x="41612" y="56065"/>
                  </a:lnTo>
                  <a:lnTo>
                    <a:pt x="10403" y="40484"/>
                  </a:lnTo>
                  <a:lnTo>
                    <a:pt x="10403" y="13362"/>
                  </a:lnTo>
                  <a:close/>
                  <a:moveTo>
                    <a:pt x="42190" y="179559"/>
                  </a:moveTo>
                  <a:lnTo>
                    <a:pt x="10981" y="163978"/>
                  </a:lnTo>
                  <a:lnTo>
                    <a:pt x="10981" y="136855"/>
                  </a:lnTo>
                  <a:lnTo>
                    <a:pt x="42190" y="152436"/>
                  </a:lnTo>
                  <a:lnTo>
                    <a:pt x="42190" y="179559"/>
                  </a:lnTo>
                  <a:close/>
                  <a:moveTo>
                    <a:pt x="85536" y="200910"/>
                  </a:moveTo>
                  <a:lnTo>
                    <a:pt x="54327" y="185329"/>
                  </a:lnTo>
                  <a:lnTo>
                    <a:pt x="54327" y="158207"/>
                  </a:lnTo>
                  <a:lnTo>
                    <a:pt x="85536" y="173788"/>
                  </a:lnTo>
                  <a:lnTo>
                    <a:pt x="85536" y="200910"/>
                  </a:lnTo>
                  <a:close/>
                  <a:moveTo>
                    <a:pt x="127149" y="221685"/>
                  </a:moveTo>
                  <a:lnTo>
                    <a:pt x="95940" y="206104"/>
                  </a:lnTo>
                  <a:lnTo>
                    <a:pt x="95940" y="178981"/>
                  </a:lnTo>
                  <a:lnTo>
                    <a:pt x="127149" y="194562"/>
                  </a:lnTo>
                  <a:lnTo>
                    <a:pt x="127149" y="221685"/>
                  </a:lnTo>
                  <a:close/>
                  <a:moveTo>
                    <a:pt x="169917" y="242459"/>
                  </a:moveTo>
                  <a:lnTo>
                    <a:pt x="138708" y="226878"/>
                  </a:lnTo>
                  <a:lnTo>
                    <a:pt x="138708" y="199756"/>
                  </a:lnTo>
                  <a:lnTo>
                    <a:pt x="169917" y="215337"/>
                  </a:lnTo>
                  <a:lnTo>
                    <a:pt x="169917" y="242459"/>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4" name="Freeform 513">
              <a:extLst>
                <a:ext uri="{FF2B5EF4-FFF2-40B4-BE49-F238E27FC236}">
                  <a16:creationId xmlns:a16="http://schemas.microsoft.com/office/drawing/2014/main" id="{60CA162C-98A4-534A-DC94-EFF78D0BCA69}"/>
                </a:ext>
              </a:extLst>
            </p:cNvPr>
            <p:cNvSpPr/>
            <p:nvPr/>
          </p:nvSpPr>
          <p:spPr>
            <a:xfrm>
              <a:off x="13762311" y="4010597"/>
              <a:ext cx="436022" cy="301702"/>
            </a:xfrm>
            <a:custGeom>
              <a:avLst/>
              <a:gdLst>
                <a:gd name="connsiteX0" fmla="*/ 31209 w 218011"/>
                <a:gd name="connsiteY0" fmla="*/ 150852 h 150851"/>
                <a:gd name="connsiteX1" fmla="*/ 208639 w 218011"/>
                <a:gd name="connsiteY1" fmla="*/ 64291 h 150851"/>
                <a:gd name="connsiteX2" fmla="*/ 212685 w 218011"/>
                <a:gd name="connsiteY2" fmla="*/ 23319 h 150851"/>
                <a:gd name="connsiteX3" fmla="*/ 177430 w 218011"/>
                <a:gd name="connsiteY3" fmla="*/ 1390 h 150851"/>
                <a:gd name="connsiteX4" fmla="*/ 0 w 218011"/>
                <a:gd name="connsiteY4" fmla="*/ 87951 h 150851"/>
                <a:gd name="connsiteX5" fmla="*/ 31209 w 218011"/>
                <a:gd name="connsiteY5" fmla="*/ 150852 h 150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011" h="150851">
                  <a:moveTo>
                    <a:pt x="31209" y="150852"/>
                  </a:moveTo>
                  <a:lnTo>
                    <a:pt x="208639" y="64291"/>
                  </a:lnTo>
                  <a:cubicBezTo>
                    <a:pt x="219043" y="59097"/>
                    <a:pt x="221354" y="40631"/>
                    <a:pt x="212685" y="23319"/>
                  </a:cubicBezTo>
                  <a:cubicBezTo>
                    <a:pt x="204016" y="6007"/>
                    <a:pt x="188411" y="-3804"/>
                    <a:pt x="177430" y="1390"/>
                  </a:cubicBezTo>
                  <a:lnTo>
                    <a:pt x="0" y="87951"/>
                  </a:lnTo>
                  <a:lnTo>
                    <a:pt x="31209" y="150852"/>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5" name="Freeform 514">
              <a:extLst>
                <a:ext uri="{FF2B5EF4-FFF2-40B4-BE49-F238E27FC236}">
                  <a16:creationId xmlns:a16="http://schemas.microsoft.com/office/drawing/2014/main" id="{292FFF48-0F0C-6B99-4F36-9A59A0964F97}"/>
                </a:ext>
              </a:extLst>
            </p:cNvPr>
            <p:cNvSpPr/>
            <p:nvPr/>
          </p:nvSpPr>
          <p:spPr>
            <a:xfrm>
              <a:off x="13746128" y="3998237"/>
              <a:ext cx="463888" cy="329066"/>
            </a:xfrm>
            <a:custGeom>
              <a:avLst/>
              <a:gdLst>
                <a:gd name="connsiteX0" fmla="*/ 36411 w 231944"/>
                <a:gd name="connsiteY0" fmla="*/ 164533 h 164533"/>
                <a:gd name="connsiteX1" fmla="*/ 0 w 231944"/>
                <a:gd name="connsiteY1" fmla="*/ 91245 h 164533"/>
                <a:gd name="connsiteX2" fmla="*/ 183210 w 231944"/>
                <a:gd name="connsiteY2" fmla="*/ 1799 h 164533"/>
                <a:gd name="connsiteX3" fmla="*/ 225978 w 231944"/>
                <a:gd name="connsiteY3" fmla="*/ 26613 h 164533"/>
                <a:gd name="connsiteX4" fmla="*/ 230024 w 231944"/>
                <a:gd name="connsiteY4" fmla="*/ 62969 h 164533"/>
                <a:gd name="connsiteX5" fmla="*/ 219042 w 231944"/>
                <a:gd name="connsiteY5" fmla="*/ 75664 h 164533"/>
                <a:gd name="connsiteX6" fmla="*/ 36411 w 231944"/>
                <a:gd name="connsiteY6" fmla="*/ 164533 h 164533"/>
                <a:gd name="connsiteX7" fmla="*/ 15605 w 231944"/>
                <a:gd name="connsiteY7" fmla="*/ 96439 h 164533"/>
                <a:gd name="connsiteX8" fmla="*/ 41612 w 231944"/>
                <a:gd name="connsiteY8" fmla="*/ 148952 h 164533"/>
                <a:gd name="connsiteX9" fmla="*/ 214419 w 231944"/>
                <a:gd name="connsiteY9" fmla="*/ 64700 h 164533"/>
                <a:gd name="connsiteX10" fmla="*/ 219042 w 231944"/>
                <a:gd name="connsiteY10" fmla="*/ 58352 h 164533"/>
                <a:gd name="connsiteX11" fmla="*/ 215575 w 231944"/>
                <a:gd name="connsiteY11" fmla="*/ 31230 h 164533"/>
                <a:gd name="connsiteX12" fmla="*/ 187833 w 231944"/>
                <a:gd name="connsiteY12" fmla="*/ 12186 h 164533"/>
                <a:gd name="connsiteX13" fmla="*/ 15605 w 231944"/>
                <a:gd name="connsiteY13" fmla="*/ 96439 h 164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1944" h="164533">
                  <a:moveTo>
                    <a:pt x="36411" y="164533"/>
                  </a:moveTo>
                  <a:lnTo>
                    <a:pt x="0" y="91245"/>
                  </a:lnTo>
                  <a:lnTo>
                    <a:pt x="183210" y="1799"/>
                  </a:lnTo>
                  <a:cubicBezTo>
                    <a:pt x="197658" y="-4549"/>
                    <a:pt x="216153" y="6415"/>
                    <a:pt x="225978" y="26613"/>
                  </a:cubicBezTo>
                  <a:cubicBezTo>
                    <a:pt x="232335" y="39309"/>
                    <a:pt x="233491" y="52581"/>
                    <a:pt x="230024" y="62969"/>
                  </a:cubicBezTo>
                  <a:cubicBezTo>
                    <a:pt x="227712" y="68739"/>
                    <a:pt x="224244" y="73356"/>
                    <a:pt x="219042" y="75664"/>
                  </a:cubicBezTo>
                  <a:lnTo>
                    <a:pt x="36411" y="164533"/>
                  </a:lnTo>
                  <a:close/>
                  <a:moveTo>
                    <a:pt x="15605" y="96439"/>
                  </a:moveTo>
                  <a:lnTo>
                    <a:pt x="41612" y="148952"/>
                  </a:lnTo>
                  <a:lnTo>
                    <a:pt x="214419" y="64700"/>
                  </a:lnTo>
                  <a:cubicBezTo>
                    <a:pt x="217309" y="63545"/>
                    <a:pt x="218465" y="60660"/>
                    <a:pt x="219042" y="58352"/>
                  </a:cubicBezTo>
                  <a:cubicBezTo>
                    <a:pt x="221354" y="51427"/>
                    <a:pt x="220198" y="40463"/>
                    <a:pt x="215575" y="31230"/>
                  </a:cubicBezTo>
                  <a:cubicBezTo>
                    <a:pt x="208061" y="15649"/>
                    <a:pt x="195347" y="8724"/>
                    <a:pt x="187833" y="12186"/>
                  </a:cubicBezTo>
                  <a:lnTo>
                    <a:pt x="15605" y="96439"/>
                  </a:lnTo>
                  <a:close/>
                </a:path>
              </a:pathLst>
            </a:custGeom>
            <a:solidFill>
              <a:srgbClr val="6A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6" name="Freeform 515">
              <a:extLst>
                <a:ext uri="{FF2B5EF4-FFF2-40B4-BE49-F238E27FC236}">
                  <a16:creationId xmlns:a16="http://schemas.microsoft.com/office/drawing/2014/main" id="{17821F8B-A17B-EE6A-8BEC-480F23A58238}"/>
                </a:ext>
              </a:extLst>
            </p:cNvPr>
            <p:cNvSpPr/>
            <p:nvPr/>
          </p:nvSpPr>
          <p:spPr>
            <a:xfrm>
              <a:off x="13746676" y="4182564"/>
              <a:ext cx="99464" cy="131360"/>
            </a:xfrm>
            <a:custGeom>
              <a:avLst/>
              <a:gdLst>
                <a:gd name="connsiteX0" fmla="*/ 40182 w 49732"/>
                <a:gd name="connsiteY0" fmla="*/ 64291 h 65680"/>
                <a:gd name="connsiteX1" fmla="*/ 44228 w 49732"/>
                <a:gd name="connsiteY1" fmla="*/ 23319 h 65680"/>
                <a:gd name="connsiteX2" fmla="*/ 9551 w 49732"/>
                <a:gd name="connsiteY2" fmla="*/ 1390 h 65680"/>
                <a:gd name="connsiteX3" fmla="*/ 5505 w 49732"/>
                <a:gd name="connsiteY3" fmla="*/ 42362 h 65680"/>
                <a:gd name="connsiteX4" fmla="*/ 40182 w 49732"/>
                <a:gd name="connsiteY4" fmla="*/ 64291 h 65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32" h="65680">
                  <a:moveTo>
                    <a:pt x="40182" y="64291"/>
                  </a:moveTo>
                  <a:cubicBezTo>
                    <a:pt x="51163" y="59097"/>
                    <a:pt x="52897" y="40631"/>
                    <a:pt x="44228" y="23319"/>
                  </a:cubicBezTo>
                  <a:cubicBezTo>
                    <a:pt x="35558" y="6007"/>
                    <a:pt x="19954" y="-3804"/>
                    <a:pt x="9551" y="1390"/>
                  </a:cubicBezTo>
                  <a:cubicBezTo>
                    <a:pt x="-1430" y="6584"/>
                    <a:pt x="-3164" y="25050"/>
                    <a:pt x="5505" y="42362"/>
                  </a:cubicBezTo>
                  <a:cubicBezTo>
                    <a:pt x="14174" y="59674"/>
                    <a:pt x="29779" y="69484"/>
                    <a:pt x="40182" y="64291"/>
                  </a:cubicBezTo>
                  <a:close/>
                </a:path>
              </a:pathLst>
            </a:custGeom>
            <a:solidFill>
              <a:srgbClr val="E3E5E5"/>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7" name="Freeform 516">
              <a:extLst>
                <a:ext uri="{FF2B5EF4-FFF2-40B4-BE49-F238E27FC236}">
                  <a16:creationId xmlns:a16="http://schemas.microsoft.com/office/drawing/2014/main" id="{A83D0E65-B5C2-278A-7F51-58BEE0A6D92C}"/>
                </a:ext>
              </a:extLst>
            </p:cNvPr>
            <p:cNvSpPr/>
            <p:nvPr/>
          </p:nvSpPr>
          <p:spPr>
            <a:xfrm>
              <a:off x="13736293" y="4169657"/>
              <a:ext cx="122546" cy="155338"/>
            </a:xfrm>
            <a:custGeom>
              <a:avLst/>
              <a:gdLst>
                <a:gd name="connsiteX0" fmla="*/ 39595 w 61273"/>
                <a:gd name="connsiteY0" fmla="*/ 77670 h 77669"/>
                <a:gd name="connsiteX1" fmla="*/ 6074 w 61273"/>
                <a:gd name="connsiteY1" fmla="*/ 51124 h 77669"/>
                <a:gd name="connsiteX2" fmla="*/ 295 w 61273"/>
                <a:gd name="connsiteY2" fmla="*/ 22848 h 77669"/>
                <a:gd name="connsiteX3" fmla="*/ 12432 w 61273"/>
                <a:gd name="connsiteY3" fmla="*/ 2073 h 77669"/>
                <a:gd name="connsiteX4" fmla="*/ 55200 w 61273"/>
                <a:gd name="connsiteY4" fmla="*/ 26887 h 77669"/>
                <a:gd name="connsiteX5" fmla="*/ 60979 w 61273"/>
                <a:gd name="connsiteY5" fmla="*/ 55164 h 77669"/>
                <a:gd name="connsiteX6" fmla="*/ 48842 w 61273"/>
                <a:gd name="connsiteY6" fmla="*/ 75938 h 77669"/>
                <a:gd name="connsiteX7" fmla="*/ 39595 w 61273"/>
                <a:gd name="connsiteY7" fmla="*/ 77670 h 77669"/>
                <a:gd name="connsiteX8" fmla="*/ 21101 w 61273"/>
                <a:gd name="connsiteY8" fmla="*/ 11884 h 77669"/>
                <a:gd name="connsiteX9" fmla="*/ 17633 w 61273"/>
                <a:gd name="connsiteY9" fmla="*/ 12460 h 77669"/>
                <a:gd name="connsiteX10" fmla="*/ 11854 w 61273"/>
                <a:gd name="connsiteY10" fmla="*/ 24002 h 77669"/>
                <a:gd name="connsiteX11" fmla="*/ 16477 w 61273"/>
                <a:gd name="connsiteY11" fmla="*/ 45931 h 77669"/>
                <a:gd name="connsiteX12" fmla="*/ 43641 w 61273"/>
                <a:gd name="connsiteY12" fmla="*/ 65551 h 77669"/>
                <a:gd name="connsiteX13" fmla="*/ 49420 w 61273"/>
                <a:gd name="connsiteY13" fmla="*/ 54010 h 77669"/>
                <a:gd name="connsiteX14" fmla="*/ 44797 w 61273"/>
                <a:gd name="connsiteY14" fmla="*/ 32081 h 77669"/>
                <a:gd name="connsiteX15" fmla="*/ 21101 w 61273"/>
                <a:gd name="connsiteY15" fmla="*/ 11884 h 7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273" h="77669">
                  <a:moveTo>
                    <a:pt x="39595" y="77670"/>
                  </a:moveTo>
                  <a:cubicBezTo>
                    <a:pt x="27458" y="77670"/>
                    <a:pt x="13587" y="67282"/>
                    <a:pt x="6074" y="51124"/>
                  </a:cubicBezTo>
                  <a:cubicBezTo>
                    <a:pt x="1450" y="41891"/>
                    <a:pt x="-861" y="31504"/>
                    <a:pt x="295" y="22848"/>
                  </a:cubicBezTo>
                  <a:cubicBezTo>
                    <a:pt x="1450" y="13038"/>
                    <a:pt x="5496" y="5536"/>
                    <a:pt x="12432" y="2073"/>
                  </a:cubicBezTo>
                  <a:cubicBezTo>
                    <a:pt x="26302" y="-4852"/>
                    <a:pt x="44797" y="6113"/>
                    <a:pt x="55200" y="26887"/>
                  </a:cubicBezTo>
                  <a:cubicBezTo>
                    <a:pt x="59823" y="36120"/>
                    <a:pt x="62135" y="46508"/>
                    <a:pt x="60979" y="55164"/>
                  </a:cubicBezTo>
                  <a:cubicBezTo>
                    <a:pt x="59823" y="64974"/>
                    <a:pt x="55778" y="72476"/>
                    <a:pt x="48842" y="75938"/>
                  </a:cubicBezTo>
                  <a:cubicBezTo>
                    <a:pt x="45375" y="77093"/>
                    <a:pt x="42485" y="77670"/>
                    <a:pt x="39595" y="77670"/>
                  </a:cubicBezTo>
                  <a:close/>
                  <a:moveTo>
                    <a:pt x="21101" y="11884"/>
                  </a:moveTo>
                  <a:cubicBezTo>
                    <a:pt x="19945" y="11884"/>
                    <a:pt x="18789" y="11884"/>
                    <a:pt x="17633" y="12460"/>
                  </a:cubicBezTo>
                  <a:cubicBezTo>
                    <a:pt x="13009" y="14769"/>
                    <a:pt x="11854" y="20540"/>
                    <a:pt x="11854" y="24002"/>
                  </a:cubicBezTo>
                  <a:cubicBezTo>
                    <a:pt x="11276" y="30350"/>
                    <a:pt x="13009" y="38429"/>
                    <a:pt x="16477" y="45931"/>
                  </a:cubicBezTo>
                  <a:cubicBezTo>
                    <a:pt x="23991" y="61512"/>
                    <a:pt x="36705" y="68436"/>
                    <a:pt x="43641" y="65551"/>
                  </a:cubicBezTo>
                  <a:cubicBezTo>
                    <a:pt x="48264" y="63243"/>
                    <a:pt x="49420" y="57472"/>
                    <a:pt x="49420" y="54010"/>
                  </a:cubicBezTo>
                  <a:cubicBezTo>
                    <a:pt x="49998" y="47662"/>
                    <a:pt x="48264" y="39583"/>
                    <a:pt x="44797" y="32081"/>
                  </a:cubicBezTo>
                  <a:cubicBezTo>
                    <a:pt x="37861" y="18808"/>
                    <a:pt x="28036" y="11884"/>
                    <a:pt x="21101" y="11884"/>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8" name="Freeform 517">
              <a:extLst>
                <a:ext uri="{FF2B5EF4-FFF2-40B4-BE49-F238E27FC236}">
                  <a16:creationId xmlns:a16="http://schemas.microsoft.com/office/drawing/2014/main" id="{90E285B4-CA0F-2E50-FBA9-D169DA0469EB}"/>
                </a:ext>
              </a:extLst>
            </p:cNvPr>
            <p:cNvSpPr/>
            <p:nvPr/>
          </p:nvSpPr>
          <p:spPr>
            <a:xfrm>
              <a:off x="13409763" y="4182565"/>
              <a:ext cx="436022" cy="301702"/>
            </a:xfrm>
            <a:custGeom>
              <a:avLst/>
              <a:gdLst>
                <a:gd name="connsiteX0" fmla="*/ 31209 w 218011"/>
                <a:gd name="connsiteY0" fmla="*/ 150852 h 150851"/>
                <a:gd name="connsiteX1" fmla="*/ 208639 w 218011"/>
                <a:gd name="connsiteY1" fmla="*/ 64291 h 150851"/>
                <a:gd name="connsiteX2" fmla="*/ 212685 w 218011"/>
                <a:gd name="connsiteY2" fmla="*/ 23319 h 150851"/>
                <a:gd name="connsiteX3" fmla="*/ 177430 w 218011"/>
                <a:gd name="connsiteY3" fmla="*/ 1390 h 150851"/>
                <a:gd name="connsiteX4" fmla="*/ 0 w 218011"/>
                <a:gd name="connsiteY4" fmla="*/ 87951 h 150851"/>
                <a:gd name="connsiteX5" fmla="*/ 31209 w 218011"/>
                <a:gd name="connsiteY5" fmla="*/ 150852 h 150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011" h="150851">
                  <a:moveTo>
                    <a:pt x="31209" y="150852"/>
                  </a:moveTo>
                  <a:lnTo>
                    <a:pt x="208639" y="64291"/>
                  </a:lnTo>
                  <a:cubicBezTo>
                    <a:pt x="219043" y="59097"/>
                    <a:pt x="221354" y="40631"/>
                    <a:pt x="212685" y="23319"/>
                  </a:cubicBezTo>
                  <a:cubicBezTo>
                    <a:pt x="204016" y="6007"/>
                    <a:pt x="188411" y="-3804"/>
                    <a:pt x="177430" y="1390"/>
                  </a:cubicBezTo>
                  <a:lnTo>
                    <a:pt x="0" y="87951"/>
                  </a:lnTo>
                  <a:lnTo>
                    <a:pt x="31209" y="150852"/>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9" name="Freeform 518">
              <a:extLst>
                <a:ext uri="{FF2B5EF4-FFF2-40B4-BE49-F238E27FC236}">
                  <a16:creationId xmlns:a16="http://schemas.microsoft.com/office/drawing/2014/main" id="{80554D69-2A98-79BB-47DD-FB52632AD3EB}"/>
                </a:ext>
              </a:extLst>
            </p:cNvPr>
            <p:cNvSpPr/>
            <p:nvPr/>
          </p:nvSpPr>
          <p:spPr>
            <a:xfrm>
              <a:off x="13393578" y="4170205"/>
              <a:ext cx="463888" cy="329066"/>
            </a:xfrm>
            <a:custGeom>
              <a:avLst/>
              <a:gdLst>
                <a:gd name="connsiteX0" fmla="*/ 36411 w 231944"/>
                <a:gd name="connsiteY0" fmla="*/ 164533 h 164533"/>
                <a:gd name="connsiteX1" fmla="*/ 0 w 231944"/>
                <a:gd name="connsiteY1" fmla="*/ 91245 h 164533"/>
                <a:gd name="connsiteX2" fmla="*/ 183210 w 231944"/>
                <a:gd name="connsiteY2" fmla="*/ 1799 h 164533"/>
                <a:gd name="connsiteX3" fmla="*/ 225978 w 231944"/>
                <a:gd name="connsiteY3" fmla="*/ 26613 h 164533"/>
                <a:gd name="connsiteX4" fmla="*/ 230024 w 231944"/>
                <a:gd name="connsiteY4" fmla="*/ 62969 h 164533"/>
                <a:gd name="connsiteX5" fmla="*/ 219042 w 231944"/>
                <a:gd name="connsiteY5" fmla="*/ 75664 h 164533"/>
                <a:gd name="connsiteX6" fmla="*/ 36411 w 231944"/>
                <a:gd name="connsiteY6" fmla="*/ 164533 h 164533"/>
                <a:gd name="connsiteX7" fmla="*/ 15605 w 231944"/>
                <a:gd name="connsiteY7" fmla="*/ 96439 h 164533"/>
                <a:gd name="connsiteX8" fmla="*/ 41612 w 231944"/>
                <a:gd name="connsiteY8" fmla="*/ 148952 h 164533"/>
                <a:gd name="connsiteX9" fmla="*/ 214419 w 231944"/>
                <a:gd name="connsiteY9" fmla="*/ 65277 h 164533"/>
                <a:gd name="connsiteX10" fmla="*/ 219042 w 231944"/>
                <a:gd name="connsiteY10" fmla="*/ 58929 h 164533"/>
                <a:gd name="connsiteX11" fmla="*/ 215575 w 231944"/>
                <a:gd name="connsiteY11" fmla="*/ 31807 h 164533"/>
                <a:gd name="connsiteX12" fmla="*/ 187833 w 231944"/>
                <a:gd name="connsiteY12" fmla="*/ 12763 h 164533"/>
                <a:gd name="connsiteX13" fmla="*/ 15605 w 231944"/>
                <a:gd name="connsiteY13" fmla="*/ 96439 h 164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1944" h="164533">
                  <a:moveTo>
                    <a:pt x="36411" y="164533"/>
                  </a:moveTo>
                  <a:lnTo>
                    <a:pt x="0" y="91245"/>
                  </a:lnTo>
                  <a:lnTo>
                    <a:pt x="183210" y="1799"/>
                  </a:lnTo>
                  <a:cubicBezTo>
                    <a:pt x="197658" y="-4549"/>
                    <a:pt x="216153" y="6415"/>
                    <a:pt x="225978" y="26613"/>
                  </a:cubicBezTo>
                  <a:cubicBezTo>
                    <a:pt x="232335" y="39309"/>
                    <a:pt x="233491" y="52581"/>
                    <a:pt x="230024" y="62969"/>
                  </a:cubicBezTo>
                  <a:cubicBezTo>
                    <a:pt x="227712" y="68739"/>
                    <a:pt x="224244" y="73356"/>
                    <a:pt x="219042" y="75664"/>
                  </a:cubicBezTo>
                  <a:lnTo>
                    <a:pt x="36411" y="164533"/>
                  </a:lnTo>
                  <a:close/>
                  <a:moveTo>
                    <a:pt x="15605" y="96439"/>
                  </a:moveTo>
                  <a:lnTo>
                    <a:pt x="41612" y="148952"/>
                  </a:lnTo>
                  <a:lnTo>
                    <a:pt x="214419" y="65277"/>
                  </a:lnTo>
                  <a:cubicBezTo>
                    <a:pt x="217309" y="64123"/>
                    <a:pt x="218465" y="61237"/>
                    <a:pt x="219042" y="58929"/>
                  </a:cubicBezTo>
                  <a:cubicBezTo>
                    <a:pt x="221354" y="52004"/>
                    <a:pt x="220198" y="41040"/>
                    <a:pt x="215575" y="31807"/>
                  </a:cubicBezTo>
                  <a:cubicBezTo>
                    <a:pt x="208061" y="16226"/>
                    <a:pt x="195347" y="9301"/>
                    <a:pt x="187833" y="12763"/>
                  </a:cubicBezTo>
                  <a:lnTo>
                    <a:pt x="15605" y="96439"/>
                  </a:lnTo>
                  <a:close/>
                </a:path>
              </a:pathLst>
            </a:custGeom>
            <a:solidFill>
              <a:srgbClr val="6A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0" name="Freeform 519">
              <a:extLst>
                <a:ext uri="{FF2B5EF4-FFF2-40B4-BE49-F238E27FC236}">
                  <a16:creationId xmlns:a16="http://schemas.microsoft.com/office/drawing/2014/main" id="{6F6D2528-26B3-A9B3-4A75-A6F9A21BCD1D}"/>
                </a:ext>
              </a:extLst>
            </p:cNvPr>
            <p:cNvSpPr/>
            <p:nvPr/>
          </p:nvSpPr>
          <p:spPr>
            <a:xfrm>
              <a:off x="13394128" y="4354530"/>
              <a:ext cx="99464" cy="131360"/>
            </a:xfrm>
            <a:custGeom>
              <a:avLst/>
              <a:gdLst>
                <a:gd name="connsiteX0" fmla="*/ 40182 w 49732"/>
                <a:gd name="connsiteY0" fmla="*/ 64291 h 65680"/>
                <a:gd name="connsiteX1" fmla="*/ 44228 w 49732"/>
                <a:gd name="connsiteY1" fmla="*/ 23319 h 65680"/>
                <a:gd name="connsiteX2" fmla="*/ 9551 w 49732"/>
                <a:gd name="connsiteY2" fmla="*/ 1390 h 65680"/>
                <a:gd name="connsiteX3" fmla="*/ 5505 w 49732"/>
                <a:gd name="connsiteY3" fmla="*/ 42362 h 65680"/>
                <a:gd name="connsiteX4" fmla="*/ 40182 w 49732"/>
                <a:gd name="connsiteY4" fmla="*/ 64291 h 65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32" h="65680">
                  <a:moveTo>
                    <a:pt x="40182" y="64291"/>
                  </a:moveTo>
                  <a:cubicBezTo>
                    <a:pt x="51163" y="59097"/>
                    <a:pt x="52897" y="40631"/>
                    <a:pt x="44228" y="23319"/>
                  </a:cubicBezTo>
                  <a:cubicBezTo>
                    <a:pt x="35558" y="6007"/>
                    <a:pt x="19954" y="-3804"/>
                    <a:pt x="9551" y="1390"/>
                  </a:cubicBezTo>
                  <a:cubicBezTo>
                    <a:pt x="-1430" y="6584"/>
                    <a:pt x="-3164" y="25050"/>
                    <a:pt x="5505" y="42362"/>
                  </a:cubicBezTo>
                  <a:cubicBezTo>
                    <a:pt x="14174" y="59674"/>
                    <a:pt x="29779" y="69485"/>
                    <a:pt x="40182" y="64291"/>
                  </a:cubicBezTo>
                  <a:close/>
                </a:path>
              </a:pathLst>
            </a:custGeom>
            <a:solidFill>
              <a:srgbClr val="E3E5E5"/>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1" name="Freeform 520">
              <a:extLst>
                <a:ext uri="{FF2B5EF4-FFF2-40B4-BE49-F238E27FC236}">
                  <a16:creationId xmlns:a16="http://schemas.microsoft.com/office/drawing/2014/main" id="{8287D664-EC48-9E36-11C2-A21A9F8CDDB9}"/>
                </a:ext>
              </a:extLst>
            </p:cNvPr>
            <p:cNvSpPr/>
            <p:nvPr/>
          </p:nvSpPr>
          <p:spPr>
            <a:xfrm>
              <a:off x="13383743" y="4341623"/>
              <a:ext cx="122546" cy="155338"/>
            </a:xfrm>
            <a:custGeom>
              <a:avLst/>
              <a:gdLst>
                <a:gd name="connsiteX0" fmla="*/ 39595 w 61273"/>
                <a:gd name="connsiteY0" fmla="*/ 77670 h 77669"/>
                <a:gd name="connsiteX1" fmla="*/ 24568 w 61273"/>
                <a:gd name="connsiteY1" fmla="*/ 73053 h 77669"/>
                <a:gd name="connsiteX2" fmla="*/ 6074 w 61273"/>
                <a:gd name="connsiteY2" fmla="*/ 51124 h 77669"/>
                <a:gd name="connsiteX3" fmla="*/ 295 w 61273"/>
                <a:gd name="connsiteY3" fmla="*/ 22848 h 77669"/>
                <a:gd name="connsiteX4" fmla="*/ 12432 w 61273"/>
                <a:gd name="connsiteY4" fmla="*/ 2073 h 77669"/>
                <a:gd name="connsiteX5" fmla="*/ 55200 w 61273"/>
                <a:gd name="connsiteY5" fmla="*/ 26887 h 77669"/>
                <a:gd name="connsiteX6" fmla="*/ 60979 w 61273"/>
                <a:gd name="connsiteY6" fmla="*/ 55164 h 77669"/>
                <a:gd name="connsiteX7" fmla="*/ 48842 w 61273"/>
                <a:gd name="connsiteY7" fmla="*/ 75938 h 77669"/>
                <a:gd name="connsiteX8" fmla="*/ 39595 w 61273"/>
                <a:gd name="connsiteY8" fmla="*/ 77670 h 77669"/>
                <a:gd name="connsiteX9" fmla="*/ 21101 w 61273"/>
                <a:gd name="connsiteY9" fmla="*/ 11883 h 77669"/>
                <a:gd name="connsiteX10" fmla="*/ 17633 w 61273"/>
                <a:gd name="connsiteY10" fmla="*/ 12461 h 77669"/>
                <a:gd name="connsiteX11" fmla="*/ 11854 w 61273"/>
                <a:gd name="connsiteY11" fmla="*/ 24002 h 77669"/>
                <a:gd name="connsiteX12" fmla="*/ 16477 w 61273"/>
                <a:gd name="connsiteY12" fmla="*/ 45931 h 77669"/>
                <a:gd name="connsiteX13" fmla="*/ 30926 w 61273"/>
                <a:gd name="connsiteY13" fmla="*/ 63243 h 77669"/>
                <a:gd name="connsiteX14" fmla="*/ 43641 w 61273"/>
                <a:gd name="connsiteY14" fmla="*/ 65551 h 77669"/>
                <a:gd name="connsiteX15" fmla="*/ 49420 w 61273"/>
                <a:gd name="connsiteY15" fmla="*/ 54010 h 77669"/>
                <a:gd name="connsiteX16" fmla="*/ 44797 w 61273"/>
                <a:gd name="connsiteY16" fmla="*/ 32081 h 77669"/>
                <a:gd name="connsiteX17" fmla="*/ 21101 w 61273"/>
                <a:gd name="connsiteY17" fmla="*/ 11883 h 7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1273" h="77669">
                  <a:moveTo>
                    <a:pt x="39595" y="77670"/>
                  </a:moveTo>
                  <a:cubicBezTo>
                    <a:pt x="34972" y="77670"/>
                    <a:pt x="29770" y="75938"/>
                    <a:pt x="24568" y="73053"/>
                  </a:cubicBezTo>
                  <a:cubicBezTo>
                    <a:pt x="17055" y="68436"/>
                    <a:pt x="10698" y="60357"/>
                    <a:pt x="6074" y="51124"/>
                  </a:cubicBezTo>
                  <a:cubicBezTo>
                    <a:pt x="1450" y="41891"/>
                    <a:pt x="-861" y="31504"/>
                    <a:pt x="295" y="22848"/>
                  </a:cubicBezTo>
                  <a:cubicBezTo>
                    <a:pt x="1450" y="13038"/>
                    <a:pt x="5496" y="5536"/>
                    <a:pt x="12432" y="2073"/>
                  </a:cubicBezTo>
                  <a:cubicBezTo>
                    <a:pt x="26302" y="-4852"/>
                    <a:pt x="44797" y="6113"/>
                    <a:pt x="55200" y="26887"/>
                  </a:cubicBezTo>
                  <a:cubicBezTo>
                    <a:pt x="59823" y="36120"/>
                    <a:pt x="62135" y="46508"/>
                    <a:pt x="60979" y="55164"/>
                  </a:cubicBezTo>
                  <a:cubicBezTo>
                    <a:pt x="59823" y="64974"/>
                    <a:pt x="55778" y="72476"/>
                    <a:pt x="48842" y="75938"/>
                  </a:cubicBezTo>
                  <a:cubicBezTo>
                    <a:pt x="45375" y="77092"/>
                    <a:pt x="42485" y="77670"/>
                    <a:pt x="39595" y="77670"/>
                  </a:cubicBezTo>
                  <a:close/>
                  <a:moveTo>
                    <a:pt x="21101" y="11883"/>
                  </a:moveTo>
                  <a:cubicBezTo>
                    <a:pt x="19945" y="11883"/>
                    <a:pt x="18789" y="11883"/>
                    <a:pt x="17633" y="12461"/>
                  </a:cubicBezTo>
                  <a:cubicBezTo>
                    <a:pt x="13009" y="14769"/>
                    <a:pt x="11854" y="20540"/>
                    <a:pt x="11854" y="24002"/>
                  </a:cubicBezTo>
                  <a:cubicBezTo>
                    <a:pt x="11276" y="30350"/>
                    <a:pt x="13009" y="38429"/>
                    <a:pt x="16477" y="45931"/>
                  </a:cubicBezTo>
                  <a:cubicBezTo>
                    <a:pt x="19945" y="53433"/>
                    <a:pt x="25146" y="59780"/>
                    <a:pt x="30926" y="63243"/>
                  </a:cubicBezTo>
                  <a:cubicBezTo>
                    <a:pt x="33816" y="64974"/>
                    <a:pt x="39017" y="67859"/>
                    <a:pt x="43641" y="65551"/>
                  </a:cubicBezTo>
                  <a:cubicBezTo>
                    <a:pt x="48264" y="63243"/>
                    <a:pt x="49420" y="57472"/>
                    <a:pt x="49420" y="54010"/>
                  </a:cubicBezTo>
                  <a:cubicBezTo>
                    <a:pt x="49998" y="47662"/>
                    <a:pt x="48264" y="39583"/>
                    <a:pt x="44797" y="32081"/>
                  </a:cubicBezTo>
                  <a:cubicBezTo>
                    <a:pt x="37861" y="19385"/>
                    <a:pt x="28036" y="11883"/>
                    <a:pt x="21101" y="11883"/>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2" name="Freeform 521">
              <a:extLst>
                <a:ext uri="{FF2B5EF4-FFF2-40B4-BE49-F238E27FC236}">
                  <a16:creationId xmlns:a16="http://schemas.microsoft.com/office/drawing/2014/main" id="{0244793B-9979-329A-801C-4F198122FDEC}"/>
                </a:ext>
              </a:extLst>
            </p:cNvPr>
            <p:cNvSpPr/>
            <p:nvPr/>
          </p:nvSpPr>
          <p:spPr>
            <a:xfrm>
              <a:off x="14098676" y="4004926"/>
              <a:ext cx="99312" cy="140020"/>
            </a:xfrm>
            <a:custGeom>
              <a:avLst/>
              <a:gdLst>
                <a:gd name="connsiteX0" fmla="*/ 43346 w 49656"/>
                <a:gd name="connsiteY0" fmla="*/ 23845 h 70010"/>
                <a:gd name="connsiteX1" fmla="*/ 41034 w 49656"/>
                <a:gd name="connsiteY1" fmla="*/ 66548 h 70010"/>
                <a:gd name="connsiteX2" fmla="*/ 31209 w 49656"/>
                <a:gd name="connsiteY2" fmla="*/ 70011 h 70010"/>
                <a:gd name="connsiteX3" fmla="*/ 32365 w 49656"/>
                <a:gd name="connsiteY3" fmla="*/ 30193 h 70010"/>
                <a:gd name="connsiteX4" fmla="*/ 0 w 49656"/>
                <a:gd name="connsiteY4" fmla="*/ 6533 h 70010"/>
                <a:gd name="connsiteX5" fmla="*/ 6357 w 49656"/>
                <a:gd name="connsiteY5" fmla="*/ 1917 h 70010"/>
                <a:gd name="connsiteX6" fmla="*/ 43346 w 49656"/>
                <a:gd name="connsiteY6" fmla="*/ 23845 h 7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656" h="70010">
                  <a:moveTo>
                    <a:pt x="43346" y="23845"/>
                  </a:moveTo>
                  <a:cubicBezTo>
                    <a:pt x="48548" y="33655"/>
                    <a:pt x="55483" y="59047"/>
                    <a:pt x="41034" y="66548"/>
                  </a:cubicBezTo>
                  <a:lnTo>
                    <a:pt x="31209" y="70011"/>
                  </a:lnTo>
                  <a:cubicBezTo>
                    <a:pt x="39301" y="65971"/>
                    <a:pt x="39878" y="44043"/>
                    <a:pt x="32365" y="30193"/>
                  </a:cubicBezTo>
                  <a:cubicBezTo>
                    <a:pt x="24852" y="16343"/>
                    <a:pt x="7513" y="2493"/>
                    <a:pt x="0" y="6533"/>
                  </a:cubicBezTo>
                  <a:lnTo>
                    <a:pt x="6357" y="1917"/>
                  </a:lnTo>
                  <a:cubicBezTo>
                    <a:pt x="12715" y="-1546"/>
                    <a:pt x="28897" y="-3277"/>
                    <a:pt x="43346" y="23845"/>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3" name="Freeform 522">
              <a:extLst>
                <a:ext uri="{FF2B5EF4-FFF2-40B4-BE49-F238E27FC236}">
                  <a16:creationId xmlns:a16="http://schemas.microsoft.com/office/drawing/2014/main" id="{0B2B0471-FCE9-F0F3-69A2-9949ED1522DF}"/>
                </a:ext>
              </a:extLst>
            </p:cNvPr>
            <p:cNvSpPr/>
            <p:nvPr/>
          </p:nvSpPr>
          <p:spPr>
            <a:xfrm>
              <a:off x="13422476" y="4340874"/>
              <a:ext cx="96528" cy="137620"/>
            </a:xfrm>
            <a:custGeom>
              <a:avLst/>
              <a:gdLst>
                <a:gd name="connsiteX0" fmla="*/ 42190 w 48264"/>
                <a:gd name="connsiteY0" fmla="*/ 23799 h 68810"/>
                <a:gd name="connsiteX1" fmla="*/ 39878 w 48264"/>
                <a:gd name="connsiteY1" fmla="*/ 65348 h 68810"/>
                <a:gd name="connsiteX2" fmla="*/ 30631 w 48264"/>
                <a:gd name="connsiteY2" fmla="*/ 68810 h 68810"/>
                <a:gd name="connsiteX3" fmla="*/ 31787 w 48264"/>
                <a:gd name="connsiteY3" fmla="*/ 28992 h 68810"/>
                <a:gd name="connsiteX4" fmla="*/ 0 w 48264"/>
                <a:gd name="connsiteY4" fmla="*/ 5909 h 68810"/>
                <a:gd name="connsiteX5" fmla="*/ 6357 w 48264"/>
                <a:gd name="connsiteY5" fmla="*/ 1293 h 68810"/>
                <a:gd name="connsiteX6" fmla="*/ 42190 w 48264"/>
                <a:gd name="connsiteY6" fmla="*/ 23799 h 68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264" h="68810">
                  <a:moveTo>
                    <a:pt x="42190" y="23799"/>
                  </a:moveTo>
                  <a:cubicBezTo>
                    <a:pt x="47392" y="33609"/>
                    <a:pt x="53749" y="58423"/>
                    <a:pt x="39878" y="65348"/>
                  </a:cubicBezTo>
                  <a:lnTo>
                    <a:pt x="30631" y="68810"/>
                  </a:lnTo>
                  <a:cubicBezTo>
                    <a:pt x="38145" y="64771"/>
                    <a:pt x="39301" y="43419"/>
                    <a:pt x="31787" y="28992"/>
                  </a:cubicBezTo>
                  <a:cubicBezTo>
                    <a:pt x="24274" y="15143"/>
                    <a:pt x="7513" y="1870"/>
                    <a:pt x="0" y="5909"/>
                  </a:cubicBezTo>
                  <a:lnTo>
                    <a:pt x="6357" y="1293"/>
                  </a:lnTo>
                  <a:cubicBezTo>
                    <a:pt x="12715" y="-1015"/>
                    <a:pt x="28319" y="-3324"/>
                    <a:pt x="42190" y="23799"/>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4" name="Freeform 523">
              <a:extLst>
                <a:ext uri="{FF2B5EF4-FFF2-40B4-BE49-F238E27FC236}">
                  <a16:creationId xmlns:a16="http://schemas.microsoft.com/office/drawing/2014/main" id="{CCB5AEDF-3526-D63B-1500-ACAA027B717E}"/>
                </a:ext>
              </a:extLst>
            </p:cNvPr>
            <p:cNvSpPr/>
            <p:nvPr/>
          </p:nvSpPr>
          <p:spPr>
            <a:xfrm>
              <a:off x="13749597" y="4179947"/>
              <a:ext cx="96526" cy="138122"/>
            </a:xfrm>
            <a:custGeom>
              <a:avLst/>
              <a:gdLst>
                <a:gd name="connsiteX0" fmla="*/ 42190 w 48263"/>
                <a:gd name="connsiteY0" fmla="*/ 24050 h 69061"/>
                <a:gd name="connsiteX1" fmla="*/ 39878 w 48263"/>
                <a:gd name="connsiteY1" fmla="*/ 65600 h 69061"/>
                <a:gd name="connsiteX2" fmla="*/ 30631 w 48263"/>
                <a:gd name="connsiteY2" fmla="*/ 69062 h 69061"/>
                <a:gd name="connsiteX3" fmla="*/ 31787 w 48263"/>
                <a:gd name="connsiteY3" fmla="*/ 29244 h 69061"/>
                <a:gd name="connsiteX4" fmla="*/ 0 w 48263"/>
                <a:gd name="connsiteY4" fmla="*/ 6161 h 69061"/>
                <a:gd name="connsiteX5" fmla="*/ 6357 w 48263"/>
                <a:gd name="connsiteY5" fmla="*/ 1545 h 69061"/>
                <a:gd name="connsiteX6" fmla="*/ 42190 w 48263"/>
                <a:gd name="connsiteY6" fmla="*/ 24050 h 6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263" h="69061">
                  <a:moveTo>
                    <a:pt x="42190" y="24050"/>
                  </a:moveTo>
                  <a:cubicBezTo>
                    <a:pt x="47392" y="33861"/>
                    <a:pt x="53749" y="58675"/>
                    <a:pt x="39878" y="65600"/>
                  </a:cubicBezTo>
                  <a:lnTo>
                    <a:pt x="30631" y="69062"/>
                  </a:lnTo>
                  <a:cubicBezTo>
                    <a:pt x="38144" y="65022"/>
                    <a:pt x="39300" y="43671"/>
                    <a:pt x="31787" y="29244"/>
                  </a:cubicBezTo>
                  <a:cubicBezTo>
                    <a:pt x="24274" y="15394"/>
                    <a:pt x="7513" y="2122"/>
                    <a:pt x="0" y="6161"/>
                  </a:cubicBezTo>
                  <a:lnTo>
                    <a:pt x="6357" y="1545"/>
                  </a:lnTo>
                  <a:cubicBezTo>
                    <a:pt x="11559" y="-1341"/>
                    <a:pt x="27163" y="-3072"/>
                    <a:pt x="42190" y="24050"/>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5" name="Freeform 524">
              <a:extLst>
                <a:ext uri="{FF2B5EF4-FFF2-40B4-BE49-F238E27FC236}">
                  <a16:creationId xmlns:a16="http://schemas.microsoft.com/office/drawing/2014/main" id="{A81DB5E9-076F-76CA-8DFC-597AE6F87963}"/>
                </a:ext>
              </a:extLst>
            </p:cNvPr>
            <p:cNvSpPr/>
            <p:nvPr/>
          </p:nvSpPr>
          <p:spPr>
            <a:xfrm>
              <a:off x="13487206" y="4069928"/>
              <a:ext cx="705096" cy="401640"/>
            </a:xfrm>
            <a:custGeom>
              <a:avLst/>
              <a:gdLst>
                <a:gd name="connsiteX0" fmla="*/ 0 w 352548"/>
                <a:gd name="connsiteY0" fmla="*/ 165043 h 200820"/>
                <a:gd name="connsiteX1" fmla="*/ 352549 w 352548"/>
                <a:gd name="connsiteY1" fmla="*/ 0 h 200820"/>
                <a:gd name="connsiteX2" fmla="*/ 346769 w 352548"/>
                <a:gd name="connsiteY2" fmla="*/ 34047 h 200820"/>
                <a:gd name="connsiteX3" fmla="*/ 7513 w 352548"/>
                <a:gd name="connsiteY3" fmla="*/ 200821 h 200820"/>
                <a:gd name="connsiteX4" fmla="*/ 0 w 352548"/>
                <a:gd name="connsiteY4" fmla="*/ 165043 h 200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548" h="200820">
                  <a:moveTo>
                    <a:pt x="0" y="165043"/>
                  </a:moveTo>
                  <a:lnTo>
                    <a:pt x="352549" y="0"/>
                  </a:lnTo>
                  <a:lnTo>
                    <a:pt x="346769" y="34047"/>
                  </a:lnTo>
                  <a:lnTo>
                    <a:pt x="7513" y="200821"/>
                  </a:lnTo>
                  <a:lnTo>
                    <a:pt x="0" y="165043"/>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6" name="Freeform 525">
              <a:extLst>
                <a:ext uri="{FF2B5EF4-FFF2-40B4-BE49-F238E27FC236}">
                  <a16:creationId xmlns:a16="http://schemas.microsoft.com/office/drawing/2014/main" id="{61C3E5FD-AB2C-E568-2115-418F619D5038}"/>
                </a:ext>
              </a:extLst>
            </p:cNvPr>
            <p:cNvSpPr/>
            <p:nvPr/>
          </p:nvSpPr>
          <p:spPr>
            <a:xfrm>
              <a:off x="13885993" y="4076383"/>
              <a:ext cx="436022" cy="301702"/>
            </a:xfrm>
            <a:custGeom>
              <a:avLst/>
              <a:gdLst>
                <a:gd name="connsiteX0" fmla="*/ 31209 w 218011"/>
                <a:gd name="connsiteY0" fmla="*/ 150852 h 150851"/>
                <a:gd name="connsiteX1" fmla="*/ 208639 w 218011"/>
                <a:gd name="connsiteY1" fmla="*/ 64291 h 150851"/>
                <a:gd name="connsiteX2" fmla="*/ 212685 w 218011"/>
                <a:gd name="connsiteY2" fmla="*/ 23319 h 150851"/>
                <a:gd name="connsiteX3" fmla="*/ 177430 w 218011"/>
                <a:gd name="connsiteY3" fmla="*/ 1390 h 150851"/>
                <a:gd name="connsiteX4" fmla="*/ 0 w 218011"/>
                <a:gd name="connsiteY4" fmla="*/ 87951 h 150851"/>
                <a:gd name="connsiteX5" fmla="*/ 31209 w 218011"/>
                <a:gd name="connsiteY5" fmla="*/ 150852 h 150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011" h="150851">
                  <a:moveTo>
                    <a:pt x="31209" y="150852"/>
                  </a:moveTo>
                  <a:lnTo>
                    <a:pt x="208639" y="64291"/>
                  </a:lnTo>
                  <a:cubicBezTo>
                    <a:pt x="219043" y="59097"/>
                    <a:pt x="221354" y="40631"/>
                    <a:pt x="212685" y="23319"/>
                  </a:cubicBezTo>
                  <a:cubicBezTo>
                    <a:pt x="204016" y="6007"/>
                    <a:pt x="188411" y="-3804"/>
                    <a:pt x="177430" y="1390"/>
                  </a:cubicBezTo>
                  <a:lnTo>
                    <a:pt x="0" y="87951"/>
                  </a:lnTo>
                  <a:lnTo>
                    <a:pt x="31209" y="150852"/>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7" name="Freeform 526">
              <a:extLst>
                <a:ext uri="{FF2B5EF4-FFF2-40B4-BE49-F238E27FC236}">
                  <a16:creationId xmlns:a16="http://schemas.microsoft.com/office/drawing/2014/main" id="{CEC69BF6-D16E-4433-2A16-CAFFAF013FD5}"/>
                </a:ext>
              </a:extLst>
            </p:cNvPr>
            <p:cNvSpPr/>
            <p:nvPr/>
          </p:nvSpPr>
          <p:spPr>
            <a:xfrm>
              <a:off x="13870964" y="4064023"/>
              <a:ext cx="462732" cy="329066"/>
            </a:xfrm>
            <a:custGeom>
              <a:avLst/>
              <a:gdLst>
                <a:gd name="connsiteX0" fmla="*/ 35833 w 231366"/>
                <a:gd name="connsiteY0" fmla="*/ 164533 h 164533"/>
                <a:gd name="connsiteX1" fmla="*/ 0 w 231366"/>
                <a:gd name="connsiteY1" fmla="*/ 91245 h 164533"/>
                <a:gd name="connsiteX2" fmla="*/ 182632 w 231366"/>
                <a:gd name="connsiteY2" fmla="*/ 1799 h 164533"/>
                <a:gd name="connsiteX3" fmla="*/ 225400 w 231366"/>
                <a:gd name="connsiteY3" fmla="*/ 26613 h 164533"/>
                <a:gd name="connsiteX4" fmla="*/ 229446 w 231366"/>
                <a:gd name="connsiteY4" fmla="*/ 62968 h 164533"/>
                <a:gd name="connsiteX5" fmla="*/ 218465 w 231366"/>
                <a:gd name="connsiteY5" fmla="*/ 75664 h 164533"/>
                <a:gd name="connsiteX6" fmla="*/ 35833 w 231366"/>
                <a:gd name="connsiteY6" fmla="*/ 164533 h 164533"/>
                <a:gd name="connsiteX7" fmla="*/ 15605 w 231366"/>
                <a:gd name="connsiteY7" fmla="*/ 96439 h 164533"/>
                <a:gd name="connsiteX8" fmla="*/ 41034 w 231366"/>
                <a:gd name="connsiteY8" fmla="*/ 148952 h 164533"/>
                <a:gd name="connsiteX9" fmla="*/ 213263 w 231366"/>
                <a:gd name="connsiteY9" fmla="*/ 64700 h 164533"/>
                <a:gd name="connsiteX10" fmla="*/ 217887 w 231366"/>
                <a:gd name="connsiteY10" fmla="*/ 58352 h 164533"/>
                <a:gd name="connsiteX11" fmla="*/ 214419 w 231366"/>
                <a:gd name="connsiteY11" fmla="*/ 31230 h 164533"/>
                <a:gd name="connsiteX12" fmla="*/ 186677 w 231366"/>
                <a:gd name="connsiteY12" fmla="*/ 12186 h 164533"/>
                <a:gd name="connsiteX13" fmla="*/ 15605 w 231366"/>
                <a:gd name="connsiteY13" fmla="*/ 96439 h 164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1366" h="164533">
                  <a:moveTo>
                    <a:pt x="35833" y="164533"/>
                  </a:moveTo>
                  <a:lnTo>
                    <a:pt x="0" y="91245"/>
                  </a:lnTo>
                  <a:lnTo>
                    <a:pt x="182632" y="1799"/>
                  </a:lnTo>
                  <a:cubicBezTo>
                    <a:pt x="197080" y="-4549"/>
                    <a:pt x="215575" y="6416"/>
                    <a:pt x="225400" y="26613"/>
                  </a:cubicBezTo>
                  <a:cubicBezTo>
                    <a:pt x="231757" y="39309"/>
                    <a:pt x="232913" y="52581"/>
                    <a:pt x="229446" y="62968"/>
                  </a:cubicBezTo>
                  <a:cubicBezTo>
                    <a:pt x="227134" y="68739"/>
                    <a:pt x="223666" y="73356"/>
                    <a:pt x="218465" y="75664"/>
                  </a:cubicBezTo>
                  <a:lnTo>
                    <a:pt x="35833" y="164533"/>
                  </a:lnTo>
                  <a:close/>
                  <a:moveTo>
                    <a:pt x="15605" y="96439"/>
                  </a:moveTo>
                  <a:lnTo>
                    <a:pt x="41034" y="148952"/>
                  </a:lnTo>
                  <a:lnTo>
                    <a:pt x="213263" y="64700"/>
                  </a:lnTo>
                  <a:cubicBezTo>
                    <a:pt x="216153" y="63546"/>
                    <a:pt x="217309" y="60660"/>
                    <a:pt x="217887" y="58352"/>
                  </a:cubicBezTo>
                  <a:cubicBezTo>
                    <a:pt x="220198" y="51427"/>
                    <a:pt x="219042" y="40463"/>
                    <a:pt x="214419" y="31230"/>
                  </a:cubicBezTo>
                  <a:cubicBezTo>
                    <a:pt x="206906" y="15649"/>
                    <a:pt x="194191" y="8724"/>
                    <a:pt x="186677" y="12186"/>
                  </a:cubicBezTo>
                  <a:lnTo>
                    <a:pt x="15605" y="96439"/>
                  </a:lnTo>
                  <a:close/>
                </a:path>
              </a:pathLst>
            </a:custGeom>
            <a:solidFill>
              <a:srgbClr val="6A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8" name="Freeform 527">
              <a:extLst>
                <a:ext uri="{FF2B5EF4-FFF2-40B4-BE49-F238E27FC236}">
                  <a16:creationId xmlns:a16="http://schemas.microsoft.com/office/drawing/2014/main" id="{403C7267-D7F7-DDC5-3F95-1BF3D42B17FD}"/>
                </a:ext>
              </a:extLst>
            </p:cNvPr>
            <p:cNvSpPr/>
            <p:nvPr/>
          </p:nvSpPr>
          <p:spPr>
            <a:xfrm>
              <a:off x="13870358" y="4248350"/>
              <a:ext cx="99464" cy="131360"/>
            </a:xfrm>
            <a:custGeom>
              <a:avLst/>
              <a:gdLst>
                <a:gd name="connsiteX0" fmla="*/ 40182 w 49732"/>
                <a:gd name="connsiteY0" fmla="*/ 64291 h 65680"/>
                <a:gd name="connsiteX1" fmla="*/ 44227 w 49732"/>
                <a:gd name="connsiteY1" fmla="*/ 23319 h 65680"/>
                <a:gd name="connsiteX2" fmla="*/ 9550 w 49732"/>
                <a:gd name="connsiteY2" fmla="*/ 1390 h 65680"/>
                <a:gd name="connsiteX3" fmla="*/ 5505 w 49732"/>
                <a:gd name="connsiteY3" fmla="*/ 42362 h 65680"/>
                <a:gd name="connsiteX4" fmla="*/ 40182 w 49732"/>
                <a:gd name="connsiteY4" fmla="*/ 64291 h 65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32" h="65680">
                  <a:moveTo>
                    <a:pt x="40182" y="64291"/>
                  </a:moveTo>
                  <a:cubicBezTo>
                    <a:pt x="51163" y="59097"/>
                    <a:pt x="52897" y="40631"/>
                    <a:pt x="44227" y="23319"/>
                  </a:cubicBezTo>
                  <a:cubicBezTo>
                    <a:pt x="35558" y="6007"/>
                    <a:pt x="19954" y="-3804"/>
                    <a:pt x="9550" y="1390"/>
                  </a:cubicBezTo>
                  <a:cubicBezTo>
                    <a:pt x="-1430" y="6584"/>
                    <a:pt x="-3164" y="25050"/>
                    <a:pt x="5505" y="42362"/>
                  </a:cubicBezTo>
                  <a:cubicBezTo>
                    <a:pt x="14174" y="59674"/>
                    <a:pt x="29779" y="69484"/>
                    <a:pt x="40182" y="64291"/>
                  </a:cubicBezTo>
                  <a:close/>
                </a:path>
              </a:pathLst>
            </a:custGeom>
            <a:solidFill>
              <a:srgbClr val="E3E5E5"/>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9" name="Freeform 528">
              <a:extLst>
                <a:ext uri="{FF2B5EF4-FFF2-40B4-BE49-F238E27FC236}">
                  <a16:creationId xmlns:a16="http://schemas.microsoft.com/office/drawing/2014/main" id="{B2FFD5C2-54F9-EB83-8C63-4BA7E94C7D3F}"/>
                </a:ext>
              </a:extLst>
            </p:cNvPr>
            <p:cNvSpPr/>
            <p:nvPr/>
          </p:nvSpPr>
          <p:spPr>
            <a:xfrm>
              <a:off x="13858817" y="4235443"/>
              <a:ext cx="122546" cy="155338"/>
            </a:xfrm>
            <a:custGeom>
              <a:avLst/>
              <a:gdLst>
                <a:gd name="connsiteX0" fmla="*/ 39595 w 61273"/>
                <a:gd name="connsiteY0" fmla="*/ 77670 h 77669"/>
                <a:gd name="connsiteX1" fmla="*/ 6074 w 61273"/>
                <a:gd name="connsiteY1" fmla="*/ 51124 h 77669"/>
                <a:gd name="connsiteX2" fmla="*/ 295 w 61273"/>
                <a:gd name="connsiteY2" fmla="*/ 22848 h 77669"/>
                <a:gd name="connsiteX3" fmla="*/ 12431 w 61273"/>
                <a:gd name="connsiteY3" fmla="*/ 2073 h 77669"/>
                <a:gd name="connsiteX4" fmla="*/ 55200 w 61273"/>
                <a:gd name="connsiteY4" fmla="*/ 26887 h 77669"/>
                <a:gd name="connsiteX5" fmla="*/ 60979 w 61273"/>
                <a:gd name="connsiteY5" fmla="*/ 55164 h 77669"/>
                <a:gd name="connsiteX6" fmla="*/ 48842 w 61273"/>
                <a:gd name="connsiteY6" fmla="*/ 75938 h 77669"/>
                <a:gd name="connsiteX7" fmla="*/ 39595 w 61273"/>
                <a:gd name="connsiteY7" fmla="*/ 77670 h 77669"/>
                <a:gd name="connsiteX8" fmla="*/ 21101 w 61273"/>
                <a:gd name="connsiteY8" fmla="*/ 11883 h 77669"/>
                <a:gd name="connsiteX9" fmla="*/ 17633 w 61273"/>
                <a:gd name="connsiteY9" fmla="*/ 12460 h 77669"/>
                <a:gd name="connsiteX10" fmla="*/ 11854 w 61273"/>
                <a:gd name="connsiteY10" fmla="*/ 24002 h 77669"/>
                <a:gd name="connsiteX11" fmla="*/ 16477 w 61273"/>
                <a:gd name="connsiteY11" fmla="*/ 45931 h 77669"/>
                <a:gd name="connsiteX12" fmla="*/ 43641 w 61273"/>
                <a:gd name="connsiteY12" fmla="*/ 65551 h 77669"/>
                <a:gd name="connsiteX13" fmla="*/ 49420 w 61273"/>
                <a:gd name="connsiteY13" fmla="*/ 54010 h 77669"/>
                <a:gd name="connsiteX14" fmla="*/ 44797 w 61273"/>
                <a:gd name="connsiteY14" fmla="*/ 32081 h 77669"/>
                <a:gd name="connsiteX15" fmla="*/ 21101 w 61273"/>
                <a:gd name="connsiteY15" fmla="*/ 11883 h 7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273" h="77669">
                  <a:moveTo>
                    <a:pt x="39595" y="77670"/>
                  </a:moveTo>
                  <a:cubicBezTo>
                    <a:pt x="27458" y="77670"/>
                    <a:pt x="13587" y="67282"/>
                    <a:pt x="6074" y="51124"/>
                  </a:cubicBezTo>
                  <a:cubicBezTo>
                    <a:pt x="1450" y="41891"/>
                    <a:pt x="-861" y="31504"/>
                    <a:pt x="295" y="22848"/>
                  </a:cubicBezTo>
                  <a:cubicBezTo>
                    <a:pt x="1450" y="13038"/>
                    <a:pt x="5496" y="5536"/>
                    <a:pt x="12431" y="2073"/>
                  </a:cubicBezTo>
                  <a:cubicBezTo>
                    <a:pt x="26302" y="-4852"/>
                    <a:pt x="44797" y="6113"/>
                    <a:pt x="55200" y="26887"/>
                  </a:cubicBezTo>
                  <a:cubicBezTo>
                    <a:pt x="59823" y="36120"/>
                    <a:pt x="62135" y="46508"/>
                    <a:pt x="60979" y="55164"/>
                  </a:cubicBezTo>
                  <a:cubicBezTo>
                    <a:pt x="59823" y="64974"/>
                    <a:pt x="55778" y="72476"/>
                    <a:pt x="48842" y="75938"/>
                  </a:cubicBezTo>
                  <a:cubicBezTo>
                    <a:pt x="45952" y="77093"/>
                    <a:pt x="43063" y="77670"/>
                    <a:pt x="39595" y="77670"/>
                  </a:cubicBezTo>
                  <a:close/>
                  <a:moveTo>
                    <a:pt x="21101" y="11883"/>
                  </a:moveTo>
                  <a:cubicBezTo>
                    <a:pt x="19945" y="11883"/>
                    <a:pt x="18789" y="11883"/>
                    <a:pt x="17633" y="12460"/>
                  </a:cubicBezTo>
                  <a:cubicBezTo>
                    <a:pt x="13009" y="14769"/>
                    <a:pt x="11854" y="20539"/>
                    <a:pt x="11854" y="24002"/>
                  </a:cubicBezTo>
                  <a:cubicBezTo>
                    <a:pt x="11276" y="30350"/>
                    <a:pt x="13009" y="38429"/>
                    <a:pt x="16477" y="45931"/>
                  </a:cubicBezTo>
                  <a:cubicBezTo>
                    <a:pt x="23990" y="61512"/>
                    <a:pt x="36705" y="68437"/>
                    <a:pt x="43641" y="65551"/>
                  </a:cubicBezTo>
                  <a:cubicBezTo>
                    <a:pt x="48264" y="63243"/>
                    <a:pt x="49420" y="57472"/>
                    <a:pt x="49420" y="54010"/>
                  </a:cubicBezTo>
                  <a:cubicBezTo>
                    <a:pt x="49998" y="47662"/>
                    <a:pt x="48264" y="39583"/>
                    <a:pt x="44797" y="32081"/>
                  </a:cubicBezTo>
                  <a:cubicBezTo>
                    <a:pt x="38439" y="19385"/>
                    <a:pt x="28614" y="11883"/>
                    <a:pt x="21101" y="11883"/>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0" name="Freeform 529">
              <a:extLst>
                <a:ext uri="{FF2B5EF4-FFF2-40B4-BE49-F238E27FC236}">
                  <a16:creationId xmlns:a16="http://schemas.microsoft.com/office/drawing/2014/main" id="{209385D9-3EAF-6990-3BB2-58DFD798C381}"/>
                </a:ext>
              </a:extLst>
            </p:cNvPr>
            <p:cNvSpPr/>
            <p:nvPr/>
          </p:nvSpPr>
          <p:spPr>
            <a:xfrm>
              <a:off x="13533443" y="4248351"/>
              <a:ext cx="436022" cy="301702"/>
            </a:xfrm>
            <a:custGeom>
              <a:avLst/>
              <a:gdLst>
                <a:gd name="connsiteX0" fmla="*/ 31209 w 218011"/>
                <a:gd name="connsiteY0" fmla="*/ 150852 h 150851"/>
                <a:gd name="connsiteX1" fmla="*/ 208639 w 218011"/>
                <a:gd name="connsiteY1" fmla="*/ 64291 h 150851"/>
                <a:gd name="connsiteX2" fmla="*/ 212685 w 218011"/>
                <a:gd name="connsiteY2" fmla="*/ 23319 h 150851"/>
                <a:gd name="connsiteX3" fmla="*/ 177430 w 218011"/>
                <a:gd name="connsiteY3" fmla="*/ 1390 h 150851"/>
                <a:gd name="connsiteX4" fmla="*/ 0 w 218011"/>
                <a:gd name="connsiteY4" fmla="*/ 87951 h 150851"/>
                <a:gd name="connsiteX5" fmla="*/ 31209 w 218011"/>
                <a:gd name="connsiteY5" fmla="*/ 150852 h 150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011" h="150851">
                  <a:moveTo>
                    <a:pt x="31209" y="150852"/>
                  </a:moveTo>
                  <a:lnTo>
                    <a:pt x="208639" y="64291"/>
                  </a:lnTo>
                  <a:cubicBezTo>
                    <a:pt x="219042" y="59097"/>
                    <a:pt x="221354" y="40631"/>
                    <a:pt x="212685" y="23319"/>
                  </a:cubicBezTo>
                  <a:cubicBezTo>
                    <a:pt x="204016" y="6007"/>
                    <a:pt x="188411" y="-3804"/>
                    <a:pt x="177430" y="1390"/>
                  </a:cubicBezTo>
                  <a:lnTo>
                    <a:pt x="0" y="87951"/>
                  </a:lnTo>
                  <a:lnTo>
                    <a:pt x="31209" y="150852"/>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1" name="Freeform 530">
              <a:extLst>
                <a:ext uri="{FF2B5EF4-FFF2-40B4-BE49-F238E27FC236}">
                  <a16:creationId xmlns:a16="http://schemas.microsoft.com/office/drawing/2014/main" id="{526D0109-1C0D-7361-96DD-1D75C7618829}"/>
                </a:ext>
              </a:extLst>
            </p:cNvPr>
            <p:cNvSpPr/>
            <p:nvPr/>
          </p:nvSpPr>
          <p:spPr>
            <a:xfrm>
              <a:off x="13517260" y="4237145"/>
              <a:ext cx="463888" cy="329066"/>
            </a:xfrm>
            <a:custGeom>
              <a:avLst/>
              <a:gdLst>
                <a:gd name="connsiteX0" fmla="*/ 36411 w 231944"/>
                <a:gd name="connsiteY0" fmla="*/ 164533 h 164533"/>
                <a:gd name="connsiteX1" fmla="*/ 0 w 231944"/>
                <a:gd name="connsiteY1" fmla="*/ 91245 h 164533"/>
                <a:gd name="connsiteX2" fmla="*/ 183210 w 231944"/>
                <a:gd name="connsiteY2" fmla="*/ 1799 h 164533"/>
                <a:gd name="connsiteX3" fmla="*/ 225978 w 231944"/>
                <a:gd name="connsiteY3" fmla="*/ 26613 h 164533"/>
                <a:gd name="connsiteX4" fmla="*/ 230023 w 231944"/>
                <a:gd name="connsiteY4" fmla="*/ 62968 h 164533"/>
                <a:gd name="connsiteX5" fmla="*/ 219042 w 231944"/>
                <a:gd name="connsiteY5" fmla="*/ 75664 h 164533"/>
                <a:gd name="connsiteX6" fmla="*/ 36411 w 231944"/>
                <a:gd name="connsiteY6" fmla="*/ 164533 h 164533"/>
                <a:gd name="connsiteX7" fmla="*/ 15605 w 231944"/>
                <a:gd name="connsiteY7" fmla="*/ 95862 h 164533"/>
                <a:gd name="connsiteX8" fmla="*/ 41612 w 231944"/>
                <a:gd name="connsiteY8" fmla="*/ 148375 h 164533"/>
                <a:gd name="connsiteX9" fmla="*/ 214419 w 231944"/>
                <a:gd name="connsiteY9" fmla="*/ 64123 h 164533"/>
                <a:gd name="connsiteX10" fmla="*/ 219042 w 231944"/>
                <a:gd name="connsiteY10" fmla="*/ 57775 h 164533"/>
                <a:gd name="connsiteX11" fmla="*/ 215575 w 231944"/>
                <a:gd name="connsiteY11" fmla="*/ 30652 h 164533"/>
                <a:gd name="connsiteX12" fmla="*/ 187833 w 231944"/>
                <a:gd name="connsiteY12" fmla="*/ 11609 h 164533"/>
                <a:gd name="connsiteX13" fmla="*/ 15605 w 231944"/>
                <a:gd name="connsiteY13" fmla="*/ 95862 h 164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1944" h="164533">
                  <a:moveTo>
                    <a:pt x="36411" y="164533"/>
                  </a:moveTo>
                  <a:lnTo>
                    <a:pt x="0" y="91245"/>
                  </a:lnTo>
                  <a:lnTo>
                    <a:pt x="183210" y="1799"/>
                  </a:lnTo>
                  <a:cubicBezTo>
                    <a:pt x="197658" y="-4549"/>
                    <a:pt x="216153" y="6416"/>
                    <a:pt x="225978" y="26613"/>
                  </a:cubicBezTo>
                  <a:cubicBezTo>
                    <a:pt x="232335" y="39309"/>
                    <a:pt x="233491" y="52581"/>
                    <a:pt x="230023" y="62968"/>
                  </a:cubicBezTo>
                  <a:cubicBezTo>
                    <a:pt x="227712" y="68739"/>
                    <a:pt x="224244" y="73356"/>
                    <a:pt x="219042" y="75664"/>
                  </a:cubicBezTo>
                  <a:lnTo>
                    <a:pt x="36411" y="164533"/>
                  </a:lnTo>
                  <a:close/>
                  <a:moveTo>
                    <a:pt x="15605" y="95862"/>
                  </a:moveTo>
                  <a:lnTo>
                    <a:pt x="41612" y="148375"/>
                  </a:lnTo>
                  <a:lnTo>
                    <a:pt x="214419" y="64123"/>
                  </a:lnTo>
                  <a:cubicBezTo>
                    <a:pt x="217309" y="62968"/>
                    <a:pt x="218465" y="60083"/>
                    <a:pt x="219042" y="57775"/>
                  </a:cubicBezTo>
                  <a:cubicBezTo>
                    <a:pt x="221354" y="50850"/>
                    <a:pt x="220198" y="39886"/>
                    <a:pt x="215575" y="30652"/>
                  </a:cubicBezTo>
                  <a:cubicBezTo>
                    <a:pt x="208061" y="15072"/>
                    <a:pt x="195347" y="8147"/>
                    <a:pt x="187833" y="11609"/>
                  </a:cubicBezTo>
                  <a:lnTo>
                    <a:pt x="15605" y="95862"/>
                  </a:lnTo>
                  <a:close/>
                </a:path>
              </a:pathLst>
            </a:custGeom>
            <a:solidFill>
              <a:srgbClr val="6A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2" name="Freeform 531">
              <a:extLst>
                <a:ext uri="{FF2B5EF4-FFF2-40B4-BE49-F238E27FC236}">
                  <a16:creationId xmlns:a16="http://schemas.microsoft.com/office/drawing/2014/main" id="{E503FD52-A7F2-2C70-FFEA-E67DADE27EDC}"/>
                </a:ext>
              </a:extLst>
            </p:cNvPr>
            <p:cNvSpPr/>
            <p:nvPr/>
          </p:nvSpPr>
          <p:spPr>
            <a:xfrm>
              <a:off x="13517808" y="4420316"/>
              <a:ext cx="99464" cy="131360"/>
            </a:xfrm>
            <a:custGeom>
              <a:avLst/>
              <a:gdLst>
                <a:gd name="connsiteX0" fmla="*/ 40182 w 49732"/>
                <a:gd name="connsiteY0" fmla="*/ 64291 h 65680"/>
                <a:gd name="connsiteX1" fmla="*/ 44227 w 49732"/>
                <a:gd name="connsiteY1" fmla="*/ 23319 h 65680"/>
                <a:gd name="connsiteX2" fmla="*/ 9550 w 49732"/>
                <a:gd name="connsiteY2" fmla="*/ 1390 h 65680"/>
                <a:gd name="connsiteX3" fmla="*/ 5505 w 49732"/>
                <a:gd name="connsiteY3" fmla="*/ 42362 h 65680"/>
                <a:gd name="connsiteX4" fmla="*/ 40182 w 49732"/>
                <a:gd name="connsiteY4" fmla="*/ 64291 h 65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32" h="65680">
                  <a:moveTo>
                    <a:pt x="40182" y="64291"/>
                  </a:moveTo>
                  <a:cubicBezTo>
                    <a:pt x="51163" y="59097"/>
                    <a:pt x="52897" y="40631"/>
                    <a:pt x="44227" y="23319"/>
                  </a:cubicBezTo>
                  <a:cubicBezTo>
                    <a:pt x="35558" y="6007"/>
                    <a:pt x="19954" y="-3804"/>
                    <a:pt x="9550" y="1390"/>
                  </a:cubicBezTo>
                  <a:cubicBezTo>
                    <a:pt x="-1430" y="6584"/>
                    <a:pt x="-3164" y="25050"/>
                    <a:pt x="5505" y="42362"/>
                  </a:cubicBezTo>
                  <a:cubicBezTo>
                    <a:pt x="14174" y="59674"/>
                    <a:pt x="29779" y="69484"/>
                    <a:pt x="40182" y="64291"/>
                  </a:cubicBezTo>
                  <a:close/>
                </a:path>
              </a:pathLst>
            </a:custGeom>
            <a:solidFill>
              <a:srgbClr val="E3E5E5"/>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3" name="Freeform 532">
              <a:extLst>
                <a:ext uri="{FF2B5EF4-FFF2-40B4-BE49-F238E27FC236}">
                  <a16:creationId xmlns:a16="http://schemas.microsoft.com/office/drawing/2014/main" id="{36DF4352-A491-A0EE-3AB6-337B0028E4CE}"/>
                </a:ext>
              </a:extLst>
            </p:cNvPr>
            <p:cNvSpPr/>
            <p:nvPr/>
          </p:nvSpPr>
          <p:spPr>
            <a:xfrm>
              <a:off x="13506269" y="4408751"/>
              <a:ext cx="121390" cy="155150"/>
            </a:xfrm>
            <a:custGeom>
              <a:avLst/>
              <a:gdLst>
                <a:gd name="connsiteX0" fmla="*/ 39595 w 60695"/>
                <a:gd name="connsiteY0" fmla="*/ 77575 h 77575"/>
                <a:gd name="connsiteX1" fmla="*/ 6074 w 60695"/>
                <a:gd name="connsiteY1" fmla="*/ 51030 h 77575"/>
                <a:gd name="connsiteX2" fmla="*/ 295 w 60695"/>
                <a:gd name="connsiteY2" fmla="*/ 22754 h 77575"/>
                <a:gd name="connsiteX3" fmla="*/ 12431 w 60695"/>
                <a:gd name="connsiteY3" fmla="*/ 1979 h 77575"/>
                <a:gd name="connsiteX4" fmla="*/ 36127 w 60695"/>
                <a:gd name="connsiteY4" fmla="*/ 4865 h 77575"/>
                <a:gd name="connsiteX5" fmla="*/ 54622 w 60695"/>
                <a:gd name="connsiteY5" fmla="*/ 26793 h 77575"/>
                <a:gd name="connsiteX6" fmla="*/ 60401 w 60695"/>
                <a:gd name="connsiteY6" fmla="*/ 55070 h 77575"/>
                <a:gd name="connsiteX7" fmla="*/ 48264 w 60695"/>
                <a:gd name="connsiteY7" fmla="*/ 75844 h 77575"/>
                <a:gd name="connsiteX8" fmla="*/ 39595 w 60695"/>
                <a:gd name="connsiteY8" fmla="*/ 77575 h 77575"/>
                <a:gd name="connsiteX9" fmla="*/ 21679 w 60695"/>
                <a:gd name="connsiteY9" fmla="*/ 11789 h 77575"/>
                <a:gd name="connsiteX10" fmla="*/ 18211 w 60695"/>
                <a:gd name="connsiteY10" fmla="*/ 12366 h 77575"/>
                <a:gd name="connsiteX11" fmla="*/ 12431 w 60695"/>
                <a:gd name="connsiteY11" fmla="*/ 23908 h 77575"/>
                <a:gd name="connsiteX12" fmla="*/ 17055 w 60695"/>
                <a:gd name="connsiteY12" fmla="*/ 45837 h 77575"/>
                <a:gd name="connsiteX13" fmla="*/ 44219 w 60695"/>
                <a:gd name="connsiteY13" fmla="*/ 65457 h 77575"/>
                <a:gd name="connsiteX14" fmla="*/ 49998 w 60695"/>
                <a:gd name="connsiteY14" fmla="*/ 53916 h 77575"/>
                <a:gd name="connsiteX15" fmla="*/ 45375 w 60695"/>
                <a:gd name="connsiteY15" fmla="*/ 31987 h 77575"/>
                <a:gd name="connsiteX16" fmla="*/ 30926 w 60695"/>
                <a:gd name="connsiteY16" fmla="*/ 14675 h 77575"/>
                <a:gd name="connsiteX17" fmla="*/ 21679 w 60695"/>
                <a:gd name="connsiteY17" fmla="*/ 11789 h 7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5" h="77575">
                  <a:moveTo>
                    <a:pt x="39595" y="77575"/>
                  </a:moveTo>
                  <a:cubicBezTo>
                    <a:pt x="27458" y="77575"/>
                    <a:pt x="13587" y="67188"/>
                    <a:pt x="6074" y="51030"/>
                  </a:cubicBezTo>
                  <a:cubicBezTo>
                    <a:pt x="1450" y="41797"/>
                    <a:pt x="-861" y="31410"/>
                    <a:pt x="295" y="22754"/>
                  </a:cubicBezTo>
                  <a:cubicBezTo>
                    <a:pt x="1450" y="12944"/>
                    <a:pt x="5496" y="5442"/>
                    <a:pt x="12431" y="1979"/>
                  </a:cubicBezTo>
                  <a:cubicBezTo>
                    <a:pt x="19367" y="-1483"/>
                    <a:pt x="28036" y="-329"/>
                    <a:pt x="36127" y="4865"/>
                  </a:cubicBezTo>
                  <a:cubicBezTo>
                    <a:pt x="43641" y="9481"/>
                    <a:pt x="49998" y="17560"/>
                    <a:pt x="54622" y="26793"/>
                  </a:cubicBezTo>
                  <a:cubicBezTo>
                    <a:pt x="59245" y="36026"/>
                    <a:pt x="61557" y="46414"/>
                    <a:pt x="60401" y="55070"/>
                  </a:cubicBezTo>
                  <a:cubicBezTo>
                    <a:pt x="59245" y="64880"/>
                    <a:pt x="55200" y="72382"/>
                    <a:pt x="48264" y="75844"/>
                  </a:cubicBezTo>
                  <a:cubicBezTo>
                    <a:pt x="45952" y="76999"/>
                    <a:pt x="43063" y="77575"/>
                    <a:pt x="39595" y="77575"/>
                  </a:cubicBezTo>
                  <a:close/>
                  <a:moveTo>
                    <a:pt x="21679" y="11789"/>
                  </a:moveTo>
                  <a:cubicBezTo>
                    <a:pt x="20523" y="11789"/>
                    <a:pt x="19367" y="11789"/>
                    <a:pt x="18211" y="12366"/>
                  </a:cubicBezTo>
                  <a:cubicBezTo>
                    <a:pt x="13587" y="14675"/>
                    <a:pt x="12431" y="20445"/>
                    <a:pt x="12431" y="23908"/>
                  </a:cubicBezTo>
                  <a:cubicBezTo>
                    <a:pt x="11854" y="30256"/>
                    <a:pt x="13587" y="38335"/>
                    <a:pt x="17055" y="45837"/>
                  </a:cubicBezTo>
                  <a:cubicBezTo>
                    <a:pt x="24568" y="61418"/>
                    <a:pt x="37283" y="68342"/>
                    <a:pt x="44219" y="65457"/>
                  </a:cubicBezTo>
                  <a:cubicBezTo>
                    <a:pt x="48842" y="63149"/>
                    <a:pt x="49998" y="57378"/>
                    <a:pt x="49998" y="53916"/>
                  </a:cubicBezTo>
                  <a:cubicBezTo>
                    <a:pt x="50576" y="47568"/>
                    <a:pt x="48842" y="39489"/>
                    <a:pt x="45375" y="31987"/>
                  </a:cubicBezTo>
                  <a:cubicBezTo>
                    <a:pt x="41907" y="24485"/>
                    <a:pt x="36705" y="18137"/>
                    <a:pt x="30926" y="14675"/>
                  </a:cubicBezTo>
                  <a:cubicBezTo>
                    <a:pt x="28036" y="13521"/>
                    <a:pt x="25146" y="11789"/>
                    <a:pt x="21679" y="11789"/>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4" name="Freeform 533">
              <a:extLst>
                <a:ext uri="{FF2B5EF4-FFF2-40B4-BE49-F238E27FC236}">
                  <a16:creationId xmlns:a16="http://schemas.microsoft.com/office/drawing/2014/main" id="{A0503CAD-924F-2BBE-4E13-CB2554E1482E}"/>
                </a:ext>
              </a:extLst>
            </p:cNvPr>
            <p:cNvSpPr/>
            <p:nvPr/>
          </p:nvSpPr>
          <p:spPr>
            <a:xfrm>
              <a:off x="14222358" y="4071644"/>
              <a:ext cx="99312" cy="140244"/>
            </a:xfrm>
            <a:custGeom>
              <a:avLst/>
              <a:gdLst>
                <a:gd name="connsiteX0" fmla="*/ 43346 w 49656"/>
                <a:gd name="connsiteY0" fmla="*/ 23956 h 70122"/>
                <a:gd name="connsiteX1" fmla="*/ 41034 w 49656"/>
                <a:gd name="connsiteY1" fmla="*/ 66660 h 70122"/>
                <a:gd name="connsiteX2" fmla="*/ 31209 w 49656"/>
                <a:gd name="connsiteY2" fmla="*/ 70122 h 70122"/>
                <a:gd name="connsiteX3" fmla="*/ 32365 w 49656"/>
                <a:gd name="connsiteY3" fmla="*/ 30304 h 70122"/>
                <a:gd name="connsiteX4" fmla="*/ 0 w 49656"/>
                <a:gd name="connsiteY4" fmla="*/ 6644 h 70122"/>
                <a:gd name="connsiteX5" fmla="*/ 6357 w 49656"/>
                <a:gd name="connsiteY5" fmla="*/ 2028 h 70122"/>
                <a:gd name="connsiteX6" fmla="*/ 43346 w 49656"/>
                <a:gd name="connsiteY6" fmla="*/ 23956 h 7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656" h="70122">
                  <a:moveTo>
                    <a:pt x="43346" y="23956"/>
                  </a:moveTo>
                  <a:cubicBezTo>
                    <a:pt x="48548" y="33767"/>
                    <a:pt x="55483" y="59158"/>
                    <a:pt x="41034" y="66660"/>
                  </a:cubicBezTo>
                  <a:lnTo>
                    <a:pt x="31209" y="70122"/>
                  </a:lnTo>
                  <a:cubicBezTo>
                    <a:pt x="39301" y="66083"/>
                    <a:pt x="39878" y="44154"/>
                    <a:pt x="32365" y="30304"/>
                  </a:cubicBezTo>
                  <a:cubicBezTo>
                    <a:pt x="24852" y="16455"/>
                    <a:pt x="7513" y="2605"/>
                    <a:pt x="0" y="6644"/>
                  </a:cubicBezTo>
                  <a:lnTo>
                    <a:pt x="6357" y="2028"/>
                  </a:lnTo>
                  <a:cubicBezTo>
                    <a:pt x="12715" y="-1435"/>
                    <a:pt x="28897" y="-3743"/>
                    <a:pt x="43346" y="23956"/>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5" name="Freeform 534">
              <a:extLst>
                <a:ext uri="{FF2B5EF4-FFF2-40B4-BE49-F238E27FC236}">
                  <a16:creationId xmlns:a16="http://schemas.microsoft.com/office/drawing/2014/main" id="{3C4FE325-C218-B032-CB37-81AEEF4ADBEC}"/>
                </a:ext>
              </a:extLst>
            </p:cNvPr>
            <p:cNvSpPr/>
            <p:nvPr/>
          </p:nvSpPr>
          <p:spPr>
            <a:xfrm>
              <a:off x="13546159" y="4407312"/>
              <a:ext cx="96526" cy="138124"/>
            </a:xfrm>
            <a:custGeom>
              <a:avLst/>
              <a:gdLst>
                <a:gd name="connsiteX0" fmla="*/ 42190 w 48263"/>
                <a:gd name="connsiteY0" fmla="*/ 24050 h 69062"/>
                <a:gd name="connsiteX1" fmla="*/ 39878 w 48263"/>
                <a:gd name="connsiteY1" fmla="*/ 65600 h 69062"/>
                <a:gd name="connsiteX2" fmla="*/ 30631 w 48263"/>
                <a:gd name="connsiteY2" fmla="*/ 69062 h 69062"/>
                <a:gd name="connsiteX3" fmla="*/ 31787 w 48263"/>
                <a:gd name="connsiteY3" fmla="*/ 29244 h 69062"/>
                <a:gd name="connsiteX4" fmla="*/ 0 w 48263"/>
                <a:gd name="connsiteY4" fmla="*/ 6161 h 69062"/>
                <a:gd name="connsiteX5" fmla="*/ 6357 w 48263"/>
                <a:gd name="connsiteY5" fmla="*/ 1545 h 69062"/>
                <a:gd name="connsiteX6" fmla="*/ 42190 w 48263"/>
                <a:gd name="connsiteY6" fmla="*/ 24050 h 6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263" h="69062">
                  <a:moveTo>
                    <a:pt x="42190" y="24050"/>
                  </a:moveTo>
                  <a:cubicBezTo>
                    <a:pt x="47392" y="33861"/>
                    <a:pt x="53749" y="58675"/>
                    <a:pt x="39878" y="65600"/>
                  </a:cubicBezTo>
                  <a:lnTo>
                    <a:pt x="30631" y="69062"/>
                  </a:lnTo>
                  <a:cubicBezTo>
                    <a:pt x="38145" y="65022"/>
                    <a:pt x="39300" y="43671"/>
                    <a:pt x="31787" y="29244"/>
                  </a:cubicBezTo>
                  <a:cubicBezTo>
                    <a:pt x="24274" y="15394"/>
                    <a:pt x="7513" y="2122"/>
                    <a:pt x="0" y="6161"/>
                  </a:cubicBezTo>
                  <a:lnTo>
                    <a:pt x="6357" y="1545"/>
                  </a:lnTo>
                  <a:cubicBezTo>
                    <a:pt x="12715" y="-1341"/>
                    <a:pt x="28319" y="-3072"/>
                    <a:pt x="42190" y="24050"/>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6" name="Freeform 535">
              <a:extLst>
                <a:ext uri="{FF2B5EF4-FFF2-40B4-BE49-F238E27FC236}">
                  <a16:creationId xmlns:a16="http://schemas.microsoft.com/office/drawing/2014/main" id="{CE0030AC-65C0-CA97-C28B-54064E48CD0E}"/>
                </a:ext>
              </a:extLst>
            </p:cNvPr>
            <p:cNvSpPr/>
            <p:nvPr/>
          </p:nvSpPr>
          <p:spPr>
            <a:xfrm>
              <a:off x="13610888" y="4135716"/>
              <a:ext cx="706252" cy="401640"/>
            </a:xfrm>
            <a:custGeom>
              <a:avLst/>
              <a:gdLst>
                <a:gd name="connsiteX0" fmla="*/ 0 w 353126"/>
                <a:gd name="connsiteY0" fmla="*/ 165042 h 200820"/>
                <a:gd name="connsiteX1" fmla="*/ 353126 w 353126"/>
                <a:gd name="connsiteY1" fmla="*/ 0 h 200820"/>
                <a:gd name="connsiteX2" fmla="*/ 347347 w 353126"/>
                <a:gd name="connsiteY2" fmla="*/ 34047 h 200820"/>
                <a:gd name="connsiteX3" fmla="*/ 8091 w 353126"/>
                <a:gd name="connsiteY3" fmla="*/ 200821 h 200820"/>
                <a:gd name="connsiteX4" fmla="*/ 0 w 353126"/>
                <a:gd name="connsiteY4" fmla="*/ 165042 h 200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126" h="200820">
                  <a:moveTo>
                    <a:pt x="0" y="165042"/>
                  </a:moveTo>
                  <a:lnTo>
                    <a:pt x="353126" y="0"/>
                  </a:lnTo>
                  <a:lnTo>
                    <a:pt x="347347" y="34047"/>
                  </a:lnTo>
                  <a:lnTo>
                    <a:pt x="8091" y="200821"/>
                  </a:lnTo>
                  <a:lnTo>
                    <a:pt x="0" y="165042"/>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dirty="0">
                <a:latin typeface="Artifakt Element" panose="020B0503050000020004" pitchFamily="34" charset="0"/>
                <a:ea typeface="Artifakt Element" panose="020B0503050000020004" pitchFamily="34" charset="0"/>
              </a:endParaRPr>
            </a:p>
          </p:txBody>
        </p:sp>
        <p:sp>
          <p:nvSpPr>
            <p:cNvPr id="147" name="Freeform 536">
              <a:extLst>
                <a:ext uri="{FF2B5EF4-FFF2-40B4-BE49-F238E27FC236}">
                  <a16:creationId xmlns:a16="http://schemas.microsoft.com/office/drawing/2014/main" id="{B36D44EE-D1FA-F370-70B3-1F70BFE7B71E}"/>
                </a:ext>
              </a:extLst>
            </p:cNvPr>
            <p:cNvSpPr/>
            <p:nvPr/>
          </p:nvSpPr>
          <p:spPr>
            <a:xfrm>
              <a:off x="13828197" y="3941349"/>
              <a:ext cx="436022" cy="301702"/>
            </a:xfrm>
            <a:custGeom>
              <a:avLst/>
              <a:gdLst>
                <a:gd name="connsiteX0" fmla="*/ 31209 w 218011"/>
                <a:gd name="connsiteY0" fmla="*/ 150852 h 150851"/>
                <a:gd name="connsiteX1" fmla="*/ 208639 w 218011"/>
                <a:gd name="connsiteY1" fmla="*/ 64291 h 150851"/>
                <a:gd name="connsiteX2" fmla="*/ 212685 w 218011"/>
                <a:gd name="connsiteY2" fmla="*/ 23319 h 150851"/>
                <a:gd name="connsiteX3" fmla="*/ 177430 w 218011"/>
                <a:gd name="connsiteY3" fmla="*/ 1390 h 150851"/>
                <a:gd name="connsiteX4" fmla="*/ 0 w 218011"/>
                <a:gd name="connsiteY4" fmla="*/ 87951 h 150851"/>
                <a:gd name="connsiteX5" fmla="*/ 31209 w 218011"/>
                <a:gd name="connsiteY5" fmla="*/ 150852 h 150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011" h="150851">
                  <a:moveTo>
                    <a:pt x="31209" y="150852"/>
                  </a:moveTo>
                  <a:lnTo>
                    <a:pt x="208639" y="64291"/>
                  </a:lnTo>
                  <a:cubicBezTo>
                    <a:pt x="219042" y="59097"/>
                    <a:pt x="221354" y="40631"/>
                    <a:pt x="212685" y="23319"/>
                  </a:cubicBezTo>
                  <a:cubicBezTo>
                    <a:pt x="204016" y="6007"/>
                    <a:pt x="188411" y="-3804"/>
                    <a:pt x="177430" y="1390"/>
                  </a:cubicBezTo>
                  <a:lnTo>
                    <a:pt x="0" y="87951"/>
                  </a:lnTo>
                  <a:lnTo>
                    <a:pt x="31209" y="150852"/>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8" name="Freeform 537">
              <a:extLst>
                <a:ext uri="{FF2B5EF4-FFF2-40B4-BE49-F238E27FC236}">
                  <a16:creationId xmlns:a16="http://schemas.microsoft.com/office/drawing/2014/main" id="{94EBF3D2-AEBA-E596-64CB-3D8B313212EF}"/>
                </a:ext>
              </a:extLst>
            </p:cNvPr>
            <p:cNvSpPr/>
            <p:nvPr/>
          </p:nvSpPr>
          <p:spPr>
            <a:xfrm>
              <a:off x="13812014" y="3928989"/>
              <a:ext cx="463888" cy="329066"/>
            </a:xfrm>
            <a:custGeom>
              <a:avLst/>
              <a:gdLst>
                <a:gd name="connsiteX0" fmla="*/ 36411 w 231944"/>
                <a:gd name="connsiteY0" fmla="*/ 164533 h 164533"/>
                <a:gd name="connsiteX1" fmla="*/ 0 w 231944"/>
                <a:gd name="connsiteY1" fmla="*/ 91245 h 164533"/>
                <a:gd name="connsiteX2" fmla="*/ 183210 w 231944"/>
                <a:gd name="connsiteY2" fmla="*/ 1799 h 164533"/>
                <a:gd name="connsiteX3" fmla="*/ 225978 w 231944"/>
                <a:gd name="connsiteY3" fmla="*/ 26613 h 164533"/>
                <a:gd name="connsiteX4" fmla="*/ 230023 w 231944"/>
                <a:gd name="connsiteY4" fmla="*/ 62969 h 164533"/>
                <a:gd name="connsiteX5" fmla="*/ 219042 w 231944"/>
                <a:gd name="connsiteY5" fmla="*/ 75664 h 164533"/>
                <a:gd name="connsiteX6" fmla="*/ 36411 w 231944"/>
                <a:gd name="connsiteY6" fmla="*/ 164533 h 164533"/>
                <a:gd name="connsiteX7" fmla="*/ 16182 w 231944"/>
                <a:gd name="connsiteY7" fmla="*/ 96439 h 164533"/>
                <a:gd name="connsiteX8" fmla="*/ 42190 w 231944"/>
                <a:gd name="connsiteY8" fmla="*/ 148952 h 164533"/>
                <a:gd name="connsiteX9" fmla="*/ 214997 w 231944"/>
                <a:gd name="connsiteY9" fmla="*/ 64700 h 164533"/>
                <a:gd name="connsiteX10" fmla="*/ 219620 w 231944"/>
                <a:gd name="connsiteY10" fmla="*/ 58352 h 164533"/>
                <a:gd name="connsiteX11" fmla="*/ 216153 w 231944"/>
                <a:gd name="connsiteY11" fmla="*/ 31230 h 164533"/>
                <a:gd name="connsiteX12" fmla="*/ 188411 w 231944"/>
                <a:gd name="connsiteY12" fmla="*/ 12186 h 164533"/>
                <a:gd name="connsiteX13" fmla="*/ 16182 w 231944"/>
                <a:gd name="connsiteY13" fmla="*/ 96439 h 164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1944" h="164533">
                  <a:moveTo>
                    <a:pt x="36411" y="164533"/>
                  </a:moveTo>
                  <a:lnTo>
                    <a:pt x="0" y="91245"/>
                  </a:lnTo>
                  <a:lnTo>
                    <a:pt x="183210" y="1799"/>
                  </a:lnTo>
                  <a:cubicBezTo>
                    <a:pt x="197658" y="-4549"/>
                    <a:pt x="216153" y="6415"/>
                    <a:pt x="225978" y="26613"/>
                  </a:cubicBezTo>
                  <a:cubicBezTo>
                    <a:pt x="232335" y="39309"/>
                    <a:pt x="233491" y="52581"/>
                    <a:pt x="230023" y="62969"/>
                  </a:cubicBezTo>
                  <a:cubicBezTo>
                    <a:pt x="227712" y="68739"/>
                    <a:pt x="224244" y="73356"/>
                    <a:pt x="219042" y="75664"/>
                  </a:cubicBezTo>
                  <a:lnTo>
                    <a:pt x="36411" y="164533"/>
                  </a:lnTo>
                  <a:close/>
                  <a:moveTo>
                    <a:pt x="16182" y="96439"/>
                  </a:moveTo>
                  <a:lnTo>
                    <a:pt x="42190" y="148952"/>
                  </a:lnTo>
                  <a:lnTo>
                    <a:pt x="214997" y="64700"/>
                  </a:lnTo>
                  <a:cubicBezTo>
                    <a:pt x="217887" y="63545"/>
                    <a:pt x="219042" y="60660"/>
                    <a:pt x="219620" y="58352"/>
                  </a:cubicBezTo>
                  <a:cubicBezTo>
                    <a:pt x="221932" y="51427"/>
                    <a:pt x="220776" y="40463"/>
                    <a:pt x="216153" y="31230"/>
                  </a:cubicBezTo>
                  <a:cubicBezTo>
                    <a:pt x="208639" y="15649"/>
                    <a:pt x="195925" y="8724"/>
                    <a:pt x="188411" y="12186"/>
                  </a:cubicBezTo>
                  <a:lnTo>
                    <a:pt x="16182" y="96439"/>
                  </a:lnTo>
                  <a:close/>
                </a:path>
              </a:pathLst>
            </a:custGeom>
            <a:solidFill>
              <a:srgbClr val="6A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9" name="Freeform 538">
              <a:extLst>
                <a:ext uri="{FF2B5EF4-FFF2-40B4-BE49-F238E27FC236}">
                  <a16:creationId xmlns:a16="http://schemas.microsoft.com/office/drawing/2014/main" id="{09A687BB-EE05-E4B4-247F-59A5B1134D02}"/>
                </a:ext>
              </a:extLst>
            </p:cNvPr>
            <p:cNvSpPr/>
            <p:nvPr/>
          </p:nvSpPr>
          <p:spPr>
            <a:xfrm>
              <a:off x="13812562" y="4113314"/>
              <a:ext cx="99464" cy="131360"/>
            </a:xfrm>
            <a:custGeom>
              <a:avLst/>
              <a:gdLst>
                <a:gd name="connsiteX0" fmla="*/ 40182 w 49732"/>
                <a:gd name="connsiteY0" fmla="*/ 64291 h 65680"/>
                <a:gd name="connsiteX1" fmla="*/ 44227 w 49732"/>
                <a:gd name="connsiteY1" fmla="*/ 23319 h 65680"/>
                <a:gd name="connsiteX2" fmla="*/ 9550 w 49732"/>
                <a:gd name="connsiteY2" fmla="*/ 1390 h 65680"/>
                <a:gd name="connsiteX3" fmla="*/ 5505 w 49732"/>
                <a:gd name="connsiteY3" fmla="*/ 42362 h 65680"/>
                <a:gd name="connsiteX4" fmla="*/ 40182 w 49732"/>
                <a:gd name="connsiteY4" fmla="*/ 64291 h 65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32" h="65680">
                  <a:moveTo>
                    <a:pt x="40182" y="64291"/>
                  </a:moveTo>
                  <a:cubicBezTo>
                    <a:pt x="51163" y="59097"/>
                    <a:pt x="52897" y="40631"/>
                    <a:pt x="44227" y="23319"/>
                  </a:cubicBezTo>
                  <a:cubicBezTo>
                    <a:pt x="35558" y="6007"/>
                    <a:pt x="19954" y="-3804"/>
                    <a:pt x="9550" y="1390"/>
                  </a:cubicBezTo>
                  <a:cubicBezTo>
                    <a:pt x="-1430" y="6584"/>
                    <a:pt x="-3164" y="25050"/>
                    <a:pt x="5505" y="42362"/>
                  </a:cubicBezTo>
                  <a:cubicBezTo>
                    <a:pt x="13596" y="59674"/>
                    <a:pt x="29201" y="69484"/>
                    <a:pt x="40182" y="64291"/>
                  </a:cubicBezTo>
                  <a:close/>
                </a:path>
              </a:pathLst>
            </a:custGeom>
            <a:solidFill>
              <a:srgbClr val="E3E5E5"/>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0" name="Freeform 539">
              <a:extLst>
                <a:ext uri="{FF2B5EF4-FFF2-40B4-BE49-F238E27FC236}">
                  <a16:creationId xmlns:a16="http://schemas.microsoft.com/office/drawing/2014/main" id="{44A3C06A-E1E4-5C18-3BD5-AE97EB491807}"/>
                </a:ext>
              </a:extLst>
            </p:cNvPr>
            <p:cNvSpPr/>
            <p:nvPr/>
          </p:nvSpPr>
          <p:spPr>
            <a:xfrm>
              <a:off x="13801023" y="4100407"/>
              <a:ext cx="122546" cy="155338"/>
            </a:xfrm>
            <a:custGeom>
              <a:avLst/>
              <a:gdLst>
                <a:gd name="connsiteX0" fmla="*/ 39595 w 61273"/>
                <a:gd name="connsiteY0" fmla="*/ 77670 h 77669"/>
                <a:gd name="connsiteX1" fmla="*/ 6074 w 61273"/>
                <a:gd name="connsiteY1" fmla="*/ 51124 h 77669"/>
                <a:gd name="connsiteX2" fmla="*/ 295 w 61273"/>
                <a:gd name="connsiteY2" fmla="*/ 22848 h 77669"/>
                <a:gd name="connsiteX3" fmla="*/ 12431 w 61273"/>
                <a:gd name="connsiteY3" fmla="*/ 2073 h 77669"/>
                <a:gd name="connsiteX4" fmla="*/ 55200 w 61273"/>
                <a:gd name="connsiteY4" fmla="*/ 26887 h 77669"/>
                <a:gd name="connsiteX5" fmla="*/ 60979 w 61273"/>
                <a:gd name="connsiteY5" fmla="*/ 55164 h 77669"/>
                <a:gd name="connsiteX6" fmla="*/ 48842 w 61273"/>
                <a:gd name="connsiteY6" fmla="*/ 75938 h 77669"/>
                <a:gd name="connsiteX7" fmla="*/ 39595 w 61273"/>
                <a:gd name="connsiteY7" fmla="*/ 77670 h 77669"/>
                <a:gd name="connsiteX8" fmla="*/ 21101 w 61273"/>
                <a:gd name="connsiteY8" fmla="*/ 11884 h 77669"/>
                <a:gd name="connsiteX9" fmla="*/ 17633 w 61273"/>
                <a:gd name="connsiteY9" fmla="*/ 12460 h 77669"/>
                <a:gd name="connsiteX10" fmla="*/ 11854 w 61273"/>
                <a:gd name="connsiteY10" fmla="*/ 24002 h 77669"/>
                <a:gd name="connsiteX11" fmla="*/ 16477 w 61273"/>
                <a:gd name="connsiteY11" fmla="*/ 45931 h 77669"/>
                <a:gd name="connsiteX12" fmla="*/ 43641 w 61273"/>
                <a:gd name="connsiteY12" fmla="*/ 65551 h 77669"/>
                <a:gd name="connsiteX13" fmla="*/ 49420 w 61273"/>
                <a:gd name="connsiteY13" fmla="*/ 54010 h 77669"/>
                <a:gd name="connsiteX14" fmla="*/ 44797 w 61273"/>
                <a:gd name="connsiteY14" fmla="*/ 32081 h 77669"/>
                <a:gd name="connsiteX15" fmla="*/ 21101 w 61273"/>
                <a:gd name="connsiteY15" fmla="*/ 11884 h 7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273" h="77669">
                  <a:moveTo>
                    <a:pt x="39595" y="77670"/>
                  </a:moveTo>
                  <a:cubicBezTo>
                    <a:pt x="27458" y="77670"/>
                    <a:pt x="13587" y="67282"/>
                    <a:pt x="6074" y="51124"/>
                  </a:cubicBezTo>
                  <a:cubicBezTo>
                    <a:pt x="1450" y="41891"/>
                    <a:pt x="-861" y="31504"/>
                    <a:pt x="295" y="22848"/>
                  </a:cubicBezTo>
                  <a:cubicBezTo>
                    <a:pt x="1450" y="13038"/>
                    <a:pt x="5496" y="5536"/>
                    <a:pt x="12431" y="2073"/>
                  </a:cubicBezTo>
                  <a:cubicBezTo>
                    <a:pt x="26302" y="-4852"/>
                    <a:pt x="44797" y="6113"/>
                    <a:pt x="55200" y="26887"/>
                  </a:cubicBezTo>
                  <a:cubicBezTo>
                    <a:pt x="59823" y="36120"/>
                    <a:pt x="62135" y="46508"/>
                    <a:pt x="60979" y="55164"/>
                  </a:cubicBezTo>
                  <a:cubicBezTo>
                    <a:pt x="59823" y="64974"/>
                    <a:pt x="55778" y="72476"/>
                    <a:pt x="48842" y="75938"/>
                  </a:cubicBezTo>
                  <a:cubicBezTo>
                    <a:pt x="45952" y="77093"/>
                    <a:pt x="42485" y="77670"/>
                    <a:pt x="39595" y="77670"/>
                  </a:cubicBezTo>
                  <a:close/>
                  <a:moveTo>
                    <a:pt x="21101" y="11884"/>
                  </a:moveTo>
                  <a:cubicBezTo>
                    <a:pt x="19945" y="11884"/>
                    <a:pt x="18789" y="11884"/>
                    <a:pt x="17633" y="12460"/>
                  </a:cubicBezTo>
                  <a:cubicBezTo>
                    <a:pt x="13009" y="14769"/>
                    <a:pt x="11854" y="20540"/>
                    <a:pt x="11854" y="24002"/>
                  </a:cubicBezTo>
                  <a:cubicBezTo>
                    <a:pt x="11276" y="30350"/>
                    <a:pt x="13009" y="38429"/>
                    <a:pt x="16477" y="45931"/>
                  </a:cubicBezTo>
                  <a:cubicBezTo>
                    <a:pt x="23990" y="61512"/>
                    <a:pt x="36705" y="68436"/>
                    <a:pt x="43641" y="65551"/>
                  </a:cubicBezTo>
                  <a:cubicBezTo>
                    <a:pt x="48264" y="63243"/>
                    <a:pt x="49420" y="57472"/>
                    <a:pt x="49420" y="54010"/>
                  </a:cubicBezTo>
                  <a:cubicBezTo>
                    <a:pt x="49998" y="47662"/>
                    <a:pt x="48264" y="39583"/>
                    <a:pt x="44797" y="32081"/>
                  </a:cubicBezTo>
                  <a:cubicBezTo>
                    <a:pt x="38439" y="19385"/>
                    <a:pt x="28036" y="11884"/>
                    <a:pt x="21101" y="11884"/>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1" name="Freeform 540">
              <a:extLst>
                <a:ext uri="{FF2B5EF4-FFF2-40B4-BE49-F238E27FC236}">
                  <a16:creationId xmlns:a16="http://schemas.microsoft.com/office/drawing/2014/main" id="{BD3831E1-B6BA-4044-9AED-B0311E11531C}"/>
                </a:ext>
              </a:extLst>
            </p:cNvPr>
            <p:cNvSpPr/>
            <p:nvPr/>
          </p:nvSpPr>
          <p:spPr>
            <a:xfrm>
              <a:off x="13474493" y="4113315"/>
              <a:ext cx="436022" cy="301702"/>
            </a:xfrm>
            <a:custGeom>
              <a:avLst/>
              <a:gdLst>
                <a:gd name="connsiteX0" fmla="*/ 31209 w 218011"/>
                <a:gd name="connsiteY0" fmla="*/ 150852 h 150851"/>
                <a:gd name="connsiteX1" fmla="*/ 208639 w 218011"/>
                <a:gd name="connsiteY1" fmla="*/ 64291 h 150851"/>
                <a:gd name="connsiteX2" fmla="*/ 212685 w 218011"/>
                <a:gd name="connsiteY2" fmla="*/ 23319 h 150851"/>
                <a:gd name="connsiteX3" fmla="*/ 177430 w 218011"/>
                <a:gd name="connsiteY3" fmla="*/ 1390 h 150851"/>
                <a:gd name="connsiteX4" fmla="*/ 0 w 218011"/>
                <a:gd name="connsiteY4" fmla="*/ 87951 h 150851"/>
                <a:gd name="connsiteX5" fmla="*/ 31209 w 218011"/>
                <a:gd name="connsiteY5" fmla="*/ 150852 h 150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011" h="150851">
                  <a:moveTo>
                    <a:pt x="31209" y="150852"/>
                  </a:moveTo>
                  <a:lnTo>
                    <a:pt x="208639" y="64291"/>
                  </a:lnTo>
                  <a:cubicBezTo>
                    <a:pt x="219042" y="59097"/>
                    <a:pt x="221354" y="40631"/>
                    <a:pt x="212685" y="23319"/>
                  </a:cubicBezTo>
                  <a:cubicBezTo>
                    <a:pt x="204016" y="6007"/>
                    <a:pt x="188411" y="-3804"/>
                    <a:pt x="177430" y="1390"/>
                  </a:cubicBezTo>
                  <a:lnTo>
                    <a:pt x="0" y="87951"/>
                  </a:lnTo>
                  <a:lnTo>
                    <a:pt x="31209" y="150852"/>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2" name="Freeform 541">
              <a:extLst>
                <a:ext uri="{FF2B5EF4-FFF2-40B4-BE49-F238E27FC236}">
                  <a16:creationId xmlns:a16="http://schemas.microsoft.com/office/drawing/2014/main" id="{ED04AB6B-C84F-77E2-784D-CE362553ADCF}"/>
                </a:ext>
              </a:extLst>
            </p:cNvPr>
            <p:cNvSpPr/>
            <p:nvPr/>
          </p:nvSpPr>
          <p:spPr>
            <a:xfrm>
              <a:off x="13459466" y="4100957"/>
              <a:ext cx="463888" cy="329066"/>
            </a:xfrm>
            <a:custGeom>
              <a:avLst/>
              <a:gdLst>
                <a:gd name="connsiteX0" fmla="*/ 36411 w 231944"/>
                <a:gd name="connsiteY0" fmla="*/ 164533 h 164533"/>
                <a:gd name="connsiteX1" fmla="*/ 0 w 231944"/>
                <a:gd name="connsiteY1" fmla="*/ 91245 h 164533"/>
                <a:gd name="connsiteX2" fmla="*/ 183210 w 231944"/>
                <a:gd name="connsiteY2" fmla="*/ 1799 h 164533"/>
                <a:gd name="connsiteX3" fmla="*/ 225978 w 231944"/>
                <a:gd name="connsiteY3" fmla="*/ 26613 h 164533"/>
                <a:gd name="connsiteX4" fmla="*/ 230023 w 231944"/>
                <a:gd name="connsiteY4" fmla="*/ 62969 h 164533"/>
                <a:gd name="connsiteX5" fmla="*/ 219042 w 231944"/>
                <a:gd name="connsiteY5" fmla="*/ 75664 h 164533"/>
                <a:gd name="connsiteX6" fmla="*/ 36411 w 231944"/>
                <a:gd name="connsiteY6" fmla="*/ 164533 h 164533"/>
                <a:gd name="connsiteX7" fmla="*/ 15605 w 231944"/>
                <a:gd name="connsiteY7" fmla="*/ 96439 h 164533"/>
                <a:gd name="connsiteX8" fmla="*/ 41612 w 231944"/>
                <a:gd name="connsiteY8" fmla="*/ 148952 h 164533"/>
                <a:gd name="connsiteX9" fmla="*/ 214419 w 231944"/>
                <a:gd name="connsiteY9" fmla="*/ 64700 h 164533"/>
                <a:gd name="connsiteX10" fmla="*/ 219042 w 231944"/>
                <a:gd name="connsiteY10" fmla="*/ 58352 h 164533"/>
                <a:gd name="connsiteX11" fmla="*/ 215575 w 231944"/>
                <a:gd name="connsiteY11" fmla="*/ 31230 h 164533"/>
                <a:gd name="connsiteX12" fmla="*/ 187833 w 231944"/>
                <a:gd name="connsiteY12" fmla="*/ 12186 h 164533"/>
                <a:gd name="connsiteX13" fmla="*/ 15605 w 231944"/>
                <a:gd name="connsiteY13" fmla="*/ 96439 h 164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1944" h="164533">
                  <a:moveTo>
                    <a:pt x="36411" y="164533"/>
                  </a:moveTo>
                  <a:lnTo>
                    <a:pt x="0" y="91245"/>
                  </a:lnTo>
                  <a:lnTo>
                    <a:pt x="183210" y="1799"/>
                  </a:lnTo>
                  <a:cubicBezTo>
                    <a:pt x="197658" y="-4549"/>
                    <a:pt x="216153" y="6415"/>
                    <a:pt x="225978" y="26613"/>
                  </a:cubicBezTo>
                  <a:cubicBezTo>
                    <a:pt x="232335" y="39309"/>
                    <a:pt x="233491" y="52581"/>
                    <a:pt x="230023" y="62969"/>
                  </a:cubicBezTo>
                  <a:cubicBezTo>
                    <a:pt x="227712" y="68739"/>
                    <a:pt x="224244" y="73356"/>
                    <a:pt x="219042" y="75664"/>
                  </a:cubicBezTo>
                  <a:lnTo>
                    <a:pt x="36411" y="164533"/>
                  </a:lnTo>
                  <a:close/>
                  <a:moveTo>
                    <a:pt x="15605" y="96439"/>
                  </a:moveTo>
                  <a:lnTo>
                    <a:pt x="41612" y="148952"/>
                  </a:lnTo>
                  <a:lnTo>
                    <a:pt x="214419" y="64700"/>
                  </a:lnTo>
                  <a:cubicBezTo>
                    <a:pt x="217309" y="63546"/>
                    <a:pt x="218465" y="60660"/>
                    <a:pt x="219042" y="58352"/>
                  </a:cubicBezTo>
                  <a:cubicBezTo>
                    <a:pt x="221354" y="51427"/>
                    <a:pt x="220198" y="40463"/>
                    <a:pt x="215575" y="31230"/>
                  </a:cubicBezTo>
                  <a:cubicBezTo>
                    <a:pt x="208061" y="15649"/>
                    <a:pt x="195347" y="8724"/>
                    <a:pt x="187833" y="12186"/>
                  </a:cubicBezTo>
                  <a:lnTo>
                    <a:pt x="15605" y="96439"/>
                  </a:lnTo>
                  <a:close/>
                </a:path>
              </a:pathLst>
            </a:custGeom>
            <a:solidFill>
              <a:srgbClr val="6A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3" name="Freeform 542">
              <a:extLst>
                <a:ext uri="{FF2B5EF4-FFF2-40B4-BE49-F238E27FC236}">
                  <a16:creationId xmlns:a16="http://schemas.microsoft.com/office/drawing/2014/main" id="{80604529-03CB-9B5C-0000-6DC2C879A5DF}"/>
                </a:ext>
              </a:extLst>
            </p:cNvPr>
            <p:cNvSpPr/>
            <p:nvPr/>
          </p:nvSpPr>
          <p:spPr>
            <a:xfrm>
              <a:off x="13460014" y="4285282"/>
              <a:ext cx="99464" cy="131360"/>
            </a:xfrm>
            <a:custGeom>
              <a:avLst/>
              <a:gdLst>
                <a:gd name="connsiteX0" fmla="*/ 40182 w 49732"/>
                <a:gd name="connsiteY0" fmla="*/ 64291 h 65680"/>
                <a:gd name="connsiteX1" fmla="*/ 44227 w 49732"/>
                <a:gd name="connsiteY1" fmla="*/ 23319 h 65680"/>
                <a:gd name="connsiteX2" fmla="*/ 9550 w 49732"/>
                <a:gd name="connsiteY2" fmla="*/ 1390 h 65680"/>
                <a:gd name="connsiteX3" fmla="*/ 5505 w 49732"/>
                <a:gd name="connsiteY3" fmla="*/ 42362 h 65680"/>
                <a:gd name="connsiteX4" fmla="*/ 40182 w 49732"/>
                <a:gd name="connsiteY4" fmla="*/ 64291 h 65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32" h="65680">
                  <a:moveTo>
                    <a:pt x="40182" y="64291"/>
                  </a:moveTo>
                  <a:cubicBezTo>
                    <a:pt x="51163" y="59097"/>
                    <a:pt x="52897" y="40631"/>
                    <a:pt x="44227" y="23319"/>
                  </a:cubicBezTo>
                  <a:cubicBezTo>
                    <a:pt x="35558" y="6007"/>
                    <a:pt x="19954" y="-3804"/>
                    <a:pt x="9550" y="1390"/>
                  </a:cubicBezTo>
                  <a:cubicBezTo>
                    <a:pt x="-1430" y="6584"/>
                    <a:pt x="-3164" y="25050"/>
                    <a:pt x="5505" y="42362"/>
                  </a:cubicBezTo>
                  <a:cubicBezTo>
                    <a:pt x="13596" y="59674"/>
                    <a:pt x="29201" y="69485"/>
                    <a:pt x="40182" y="64291"/>
                  </a:cubicBezTo>
                  <a:close/>
                </a:path>
              </a:pathLst>
            </a:custGeom>
            <a:solidFill>
              <a:srgbClr val="E3E5E5"/>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4" name="Freeform 543">
              <a:extLst>
                <a:ext uri="{FF2B5EF4-FFF2-40B4-BE49-F238E27FC236}">
                  <a16:creationId xmlns:a16="http://schemas.microsoft.com/office/drawing/2014/main" id="{D9BA10B5-840F-8123-B9DB-3D7F73F850BC}"/>
                </a:ext>
              </a:extLst>
            </p:cNvPr>
            <p:cNvSpPr/>
            <p:nvPr/>
          </p:nvSpPr>
          <p:spPr>
            <a:xfrm>
              <a:off x="13448473" y="4272375"/>
              <a:ext cx="122546" cy="155338"/>
            </a:xfrm>
            <a:custGeom>
              <a:avLst/>
              <a:gdLst>
                <a:gd name="connsiteX0" fmla="*/ 39595 w 61273"/>
                <a:gd name="connsiteY0" fmla="*/ 77670 h 77669"/>
                <a:gd name="connsiteX1" fmla="*/ 6074 w 61273"/>
                <a:gd name="connsiteY1" fmla="*/ 51124 h 77669"/>
                <a:gd name="connsiteX2" fmla="*/ 295 w 61273"/>
                <a:gd name="connsiteY2" fmla="*/ 22848 h 77669"/>
                <a:gd name="connsiteX3" fmla="*/ 12431 w 61273"/>
                <a:gd name="connsiteY3" fmla="*/ 2073 h 77669"/>
                <a:gd name="connsiteX4" fmla="*/ 55200 w 61273"/>
                <a:gd name="connsiteY4" fmla="*/ 26887 h 77669"/>
                <a:gd name="connsiteX5" fmla="*/ 60979 w 61273"/>
                <a:gd name="connsiteY5" fmla="*/ 55164 h 77669"/>
                <a:gd name="connsiteX6" fmla="*/ 48842 w 61273"/>
                <a:gd name="connsiteY6" fmla="*/ 75938 h 77669"/>
                <a:gd name="connsiteX7" fmla="*/ 39595 w 61273"/>
                <a:gd name="connsiteY7" fmla="*/ 77670 h 77669"/>
                <a:gd name="connsiteX8" fmla="*/ 21101 w 61273"/>
                <a:gd name="connsiteY8" fmla="*/ 12461 h 77669"/>
                <a:gd name="connsiteX9" fmla="*/ 17633 w 61273"/>
                <a:gd name="connsiteY9" fmla="*/ 13038 h 77669"/>
                <a:gd name="connsiteX10" fmla="*/ 11854 w 61273"/>
                <a:gd name="connsiteY10" fmla="*/ 24579 h 77669"/>
                <a:gd name="connsiteX11" fmla="*/ 16477 w 61273"/>
                <a:gd name="connsiteY11" fmla="*/ 46508 h 77669"/>
                <a:gd name="connsiteX12" fmla="*/ 43641 w 61273"/>
                <a:gd name="connsiteY12" fmla="*/ 66128 h 77669"/>
                <a:gd name="connsiteX13" fmla="*/ 49420 w 61273"/>
                <a:gd name="connsiteY13" fmla="*/ 54587 h 77669"/>
                <a:gd name="connsiteX14" fmla="*/ 44797 w 61273"/>
                <a:gd name="connsiteY14" fmla="*/ 32658 h 77669"/>
                <a:gd name="connsiteX15" fmla="*/ 21101 w 61273"/>
                <a:gd name="connsiteY15" fmla="*/ 12461 h 7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273" h="77669">
                  <a:moveTo>
                    <a:pt x="39595" y="77670"/>
                  </a:moveTo>
                  <a:cubicBezTo>
                    <a:pt x="27458" y="77670"/>
                    <a:pt x="13587" y="67282"/>
                    <a:pt x="6074" y="51124"/>
                  </a:cubicBezTo>
                  <a:cubicBezTo>
                    <a:pt x="1450" y="41891"/>
                    <a:pt x="-861" y="31504"/>
                    <a:pt x="295" y="22848"/>
                  </a:cubicBezTo>
                  <a:cubicBezTo>
                    <a:pt x="1450" y="13038"/>
                    <a:pt x="5496" y="5536"/>
                    <a:pt x="12431" y="2073"/>
                  </a:cubicBezTo>
                  <a:cubicBezTo>
                    <a:pt x="26302" y="-4852"/>
                    <a:pt x="44797" y="6113"/>
                    <a:pt x="55200" y="26887"/>
                  </a:cubicBezTo>
                  <a:cubicBezTo>
                    <a:pt x="59823" y="36120"/>
                    <a:pt x="62135" y="46508"/>
                    <a:pt x="60979" y="55164"/>
                  </a:cubicBezTo>
                  <a:cubicBezTo>
                    <a:pt x="59823" y="64974"/>
                    <a:pt x="55778" y="72476"/>
                    <a:pt x="48842" y="75938"/>
                  </a:cubicBezTo>
                  <a:cubicBezTo>
                    <a:pt x="45952" y="77092"/>
                    <a:pt x="42485" y="77670"/>
                    <a:pt x="39595" y="77670"/>
                  </a:cubicBezTo>
                  <a:close/>
                  <a:moveTo>
                    <a:pt x="21101" y="12461"/>
                  </a:moveTo>
                  <a:cubicBezTo>
                    <a:pt x="19945" y="12461"/>
                    <a:pt x="18789" y="12461"/>
                    <a:pt x="17633" y="13038"/>
                  </a:cubicBezTo>
                  <a:cubicBezTo>
                    <a:pt x="13009" y="15346"/>
                    <a:pt x="11854" y="21117"/>
                    <a:pt x="11854" y="24579"/>
                  </a:cubicBezTo>
                  <a:cubicBezTo>
                    <a:pt x="11276" y="30927"/>
                    <a:pt x="13009" y="39006"/>
                    <a:pt x="16477" y="46508"/>
                  </a:cubicBezTo>
                  <a:cubicBezTo>
                    <a:pt x="23990" y="62089"/>
                    <a:pt x="36705" y="69014"/>
                    <a:pt x="43641" y="66128"/>
                  </a:cubicBezTo>
                  <a:cubicBezTo>
                    <a:pt x="48264" y="63820"/>
                    <a:pt x="49420" y="58049"/>
                    <a:pt x="49420" y="54587"/>
                  </a:cubicBezTo>
                  <a:cubicBezTo>
                    <a:pt x="49998" y="48239"/>
                    <a:pt x="48264" y="40160"/>
                    <a:pt x="44797" y="32658"/>
                  </a:cubicBezTo>
                  <a:cubicBezTo>
                    <a:pt x="38439" y="19385"/>
                    <a:pt x="28036" y="12461"/>
                    <a:pt x="21101" y="12461"/>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5" name="Freeform 544">
              <a:extLst>
                <a:ext uri="{FF2B5EF4-FFF2-40B4-BE49-F238E27FC236}">
                  <a16:creationId xmlns:a16="http://schemas.microsoft.com/office/drawing/2014/main" id="{C32EEAFD-0B6B-A3CE-CC89-EB861A4C5573}"/>
                </a:ext>
              </a:extLst>
            </p:cNvPr>
            <p:cNvSpPr/>
            <p:nvPr/>
          </p:nvSpPr>
          <p:spPr>
            <a:xfrm>
              <a:off x="14165718" y="3936099"/>
              <a:ext cx="98156" cy="140754"/>
            </a:xfrm>
            <a:custGeom>
              <a:avLst/>
              <a:gdLst>
                <a:gd name="connsiteX0" fmla="*/ 42768 w 49078"/>
                <a:gd name="connsiteY0" fmla="*/ 24212 h 70377"/>
                <a:gd name="connsiteX1" fmla="*/ 40456 w 49078"/>
                <a:gd name="connsiteY1" fmla="*/ 66915 h 70377"/>
                <a:gd name="connsiteX2" fmla="*/ 31209 w 49078"/>
                <a:gd name="connsiteY2" fmla="*/ 70378 h 70377"/>
                <a:gd name="connsiteX3" fmla="*/ 32365 w 49078"/>
                <a:gd name="connsiteY3" fmla="*/ 30560 h 70377"/>
                <a:gd name="connsiteX4" fmla="*/ 0 w 49078"/>
                <a:gd name="connsiteY4" fmla="*/ 6900 h 70377"/>
                <a:gd name="connsiteX5" fmla="*/ 6357 w 49078"/>
                <a:gd name="connsiteY5" fmla="*/ 2283 h 70377"/>
                <a:gd name="connsiteX6" fmla="*/ 42768 w 49078"/>
                <a:gd name="connsiteY6" fmla="*/ 24212 h 70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078" h="70377">
                  <a:moveTo>
                    <a:pt x="42768" y="24212"/>
                  </a:moveTo>
                  <a:cubicBezTo>
                    <a:pt x="47970" y="34022"/>
                    <a:pt x="54905" y="59413"/>
                    <a:pt x="40456" y="66915"/>
                  </a:cubicBezTo>
                  <a:lnTo>
                    <a:pt x="31209" y="70378"/>
                  </a:lnTo>
                  <a:cubicBezTo>
                    <a:pt x="39300" y="66338"/>
                    <a:pt x="39878" y="44410"/>
                    <a:pt x="32365" y="30560"/>
                  </a:cubicBezTo>
                  <a:cubicBezTo>
                    <a:pt x="24852" y="16710"/>
                    <a:pt x="7513" y="2860"/>
                    <a:pt x="0" y="6900"/>
                  </a:cubicBezTo>
                  <a:lnTo>
                    <a:pt x="6357" y="2283"/>
                  </a:lnTo>
                  <a:cubicBezTo>
                    <a:pt x="12715" y="-1756"/>
                    <a:pt x="28319" y="-3488"/>
                    <a:pt x="42768" y="24212"/>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6" name="Freeform 545">
              <a:extLst>
                <a:ext uri="{FF2B5EF4-FFF2-40B4-BE49-F238E27FC236}">
                  <a16:creationId xmlns:a16="http://schemas.microsoft.com/office/drawing/2014/main" id="{BF5E7912-9F58-7D8B-86F2-BBCCB161E420}"/>
                </a:ext>
              </a:extLst>
            </p:cNvPr>
            <p:cNvSpPr/>
            <p:nvPr/>
          </p:nvSpPr>
          <p:spPr>
            <a:xfrm>
              <a:off x="13489519" y="4271626"/>
              <a:ext cx="96526" cy="137620"/>
            </a:xfrm>
            <a:custGeom>
              <a:avLst/>
              <a:gdLst>
                <a:gd name="connsiteX0" fmla="*/ 42190 w 48263"/>
                <a:gd name="connsiteY0" fmla="*/ 23799 h 68810"/>
                <a:gd name="connsiteX1" fmla="*/ 39878 w 48263"/>
                <a:gd name="connsiteY1" fmla="*/ 65348 h 68810"/>
                <a:gd name="connsiteX2" fmla="*/ 30631 w 48263"/>
                <a:gd name="connsiteY2" fmla="*/ 68810 h 68810"/>
                <a:gd name="connsiteX3" fmla="*/ 31787 w 48263"/>
                <a:gd name="connsiteY3" fmla="*/ 28992 h 68810"/>
                <a:gd name="connsiteX4" fmla="*/ 0 w 48263"/>
                <a:gd name="connsiteY4" fmla="*/ 5909 h 68810"/>
                <a:gd name="connsiteX5" fmla="*/ 6357 w 48263"/>
                <a:gd name="connsiteY5" fmla="*/ 1293 h 68810"/>
                <a:gd name="connsiteX6" fmla="*/ 42190 w 48263"/>
                <a:gd name="connsiteY6" fmla="*/ 23799 h 68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263" h="68810">
                  <a:moveTo>
                    <a:pt x="42190" y="23799"/>
                  </a:moveTo>
                  <a:cubicBezTo>
                    <a:pt x="47392" y="33609"/>
                    <a:pt x="53749" y="58423"/>
                    <a:pt x="39878" y="65348"/>
                  </a:cubicBezTo>
                  <a:lnTo>
                    <a:pt x="30631" y="68810"/>
                  </a:lnTo>
                  <a:cubicBezTo>
                    <a:pt x="38144" y="64771"/>
                    <a:pt x="39300" y="43419"/>
                    <a:pt x="31787" y="28992"/>
                  </a:cubicBezTo>
                  <a:cubicBezTo>
                    <a:pt x="24274" y="15143"/>
                    <a:pt x="7513" y="1870"/>
                    <a:pt x="0" y="5909"/>
                  </a:cubicBezTo>
                  <a:lnTo>
                    <a:pt x="6357" y="1293"/>
                  </a:lnTo>
                  <a:cubicBezTo>
                    <a:pt x="11559" y="-1015"/>
                    <a:pt x="27163" y="-3324"/>
                    <a:pt x="42190" y="23799"/>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7" name="Freeform 546">
              <a:extLst>
                <a:ext uri="{FF2B5EF4-FFF2-40B4-BE49-F238E27FC236}">
                  <a16:creationId xmlns:a16="http://schemas.microsoft.com/office/drawing/2014/main" id="{1785814C-4219-0030-DB61-CCB5614D1736}"/>
                </a:ext>
              </a:extLst>
            </p:cNvPr>
            <p:cNvSpPr/>
            <p:nvPr/>
          </p:nvSpPr>
          <p:spPr>
            <a:xfrm>
              <a:off x="13551936" y="4000681"/>
              <a:ext cx="706252" cy="402794"/>
            </a:xfrm>
            <a:custGeom>
              <a:avLst/>
              <a:gdLst>
                <a:gd name="connsiteX0" fmla="*/ 0 w 353126"/>
                <a:gd name="connsiteY0" fmla="*/ 165043 h 201397"/>
                <a:gd name="connsiteX1" fmla="*/ 353127 w 353126"/>
                <a:gd name="connsiteY1" fmla="*/ 0 h 201397"/>
                <a:gd name="connsiteX2" fmla="*/ 347347 w 353126"/>
                <a:gd name="connsiteY2" fmla="*/ 34047 h 201397"/>
                <a:gd name="connsiteX3" fmla="*/ 8091 w 353126"/>
                <a:gd name="connsiteY3" fmla="*/ 201398 h 201397"/>
                <a:gd name="connsiteX4" fmla="*/ 0 w 353126"/>
                <a:gd name="connsiteY4" fmla="*/ 165043 h 201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126" h="201397">
                  <a:moveTo>
                    <a:pt x="0" y="165043"/>
                  </a:moveTo>
                  <a:lnTo>
                    <a:pt x="353127" y="0"/>
                  </a:lnTo>
                  <a:lnTo>
                    <a:pt x="347347" y="34047"/>
                  </a:lnTo>
                  <a:lnTo>
                    <a:pt x="8091" y="201398"/>
                  </a:lnTo>
                  <a:lnTo>
                    <a:pt x="0" y="165043"/>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grpSp>
      <p:pic>
        <p:nvPicPr>
          <p:cNvPr id="158" name="Picture 157">
            <a:extLst>
              <a:ext uri="{FF2B5EF4-FFF2-40B4-BE49-F238E27FC236}">
                <a16:creationId xmlns:a16="http://schemas.microsoft.com/office/drawing/2014/main" id="{CD57797D-2F17-3D21-D0B6-E42BB9388720}"/>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5729773" y="2161309"/>
            <a:ext cx="2392803" cy="2003431"/>
          </a:xfrm>
          <a:prstGeom prst="rect">
            <a:avLst/>
          </a:prstGeom>
          <a:effectLst>
            <a:outerShdw blurRad="50800" dist="38100" dir="2700000" algn="tl" rotWithShape="0">
              <a:prstClr val="black">
                <a:alpha val="40000"/>
              </a:prstClr>
            </a:outerShdw>
          </a:effectLst>
        </p:spPr>
      </p:pic>
      <p:pic>
        <p:nvPicPr>
          <p:cNvPr id="160" name="Picture 159">
            <a:extLst>
              <a:ext uri="{FF2B5EF4-FFF2-40B4-BE49-F238E27FC236}">
                <a16:creationId xmlns:a16="http://schemas.microsoft.com/office/drawing/2014/main" id="{B7168480-1B83-1221-16FE-9EFB5366AC3D}"/>
              </a:ext>
            </a:extLst>
          </p:cNvPr>
          <p:cNvPicPr>
            <a:picLocks noChangeAspect="1"/>
          </p:cNvPicPr>
          <p:nvPr/>
        </p:nvPicPr>
        <p:blipFill>
          <a:blip r:embed="rId5"/>
          <a:srcRect b="4299"/>
          <a:stretch/>
        </p:blipFill>
        <p:spPr>
          <a:xfrm>
            <a:off x="2940793" y="7150397"/>
            <a:ext cx="3602509" cy="2112357"/>
          </a:xfrm>
          <a:prstGeom prst="rect">
            <a:avLst/>
          </a:prstGeom>
          <a:effectLst>
            <a:outerShdw blurRad="50800" dist="38100" dir="2700000" algn="tl" rotWithShape="0">
              <a:prstClr val="black">
                <a:alpha val="40000"/>
              </a:prstClr>
            </a:outerShdw>
          </a:effectLst>
        </p:spPr>
      </p:pic>
      <p:sp>
        <p:nvSpPr>
          <p:cNvPr id="161" name="Rectangle 160">
            <a:extLst>
              <a:ext uri="{FF2B5EF4-FFF2-40B4-BE49-F238E27FC236}">
                <a16:creationId xmlns:a16="http://schemas.microsoft.com/office/drawing/2014/main" id="{A3BB18AD-2408-73D9-947D-C243689224C0}"/>
              </a:ext>
            </a:extLst>
          </p:cNvPr>
          <p:cNvSpPr/>
          <p:nvPr/>
        </p:nvSpPr>
        <p:spPr>
          <a:xfrm>
            <a:off x="10947757" y="2161309"/>
            <a:ext cx="6457196" cy="7394170"/>
          </a:xfrm>
          <a:prstGeom prst="rect">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sp>
        <p:nvSpPr>
          <p:cNvPr id="162" name="Rectangle 161">
            <a:extLst>
              <a:ext uri="{FF2B5EF4-FFF2-40B4-BE49-F238E27FC236}">
                <a16:creationId xmlns:a16="http://schemas.microsoft.com/office/drawing/2014/main" id="{9F770E8F-BB9B-79C0-CB2F-EBB7B1CB6E81}"/>
              </a:ext>
            </a:extLst>
          </p:cNvPr>
          <p:cNvSpPr/>
          <p:nvPr/>
        </p:nvSpPr>
        <p:spPr>
          <a:xfrm>
            <a:off x="10947757" y="2161309"/>
            <a:ext cx="6457196" cy="7394170"/>
          </a:xfrm>
          <a:prstGeom prst="rect">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3000" dirty="0">
              <a:latin typeface="Artifakt Element" panose="020B0503050000020004" pitchFamily="34" charset="0"/>
              <a:ea typeface="Artifakt Element" panose="020B0503050000020004" pitchFamily="34" charset="0"/>
            </a:endParaRPr>
          </a:p>
          <a:p>
            <a:pPr algn="ctr"/>
            <a:r>
              <a:rPr lang="en-US" sz="3000" b="1" dirty="0">
                <a:solidFill>
                  <a:srgbClr val="5F60FF"/>
                </a:solidFill>
                <a:latin typeface="Artifakt Element" panose="020B0503050000020004" pitchFamily="34" charset="0"/>
                <a:ea typeface="Artifakt Element" panose="020B0503050000020004" pitchFamily="34" charset="0"/>
              </a:rPr>
              <a:t>Cover Letter</a:t>
            </a:r>
          </a:p>
          <a:p>
            <a:pPr algn="ctr"/>
            <a:endParaRPr lang="en-US" sz="3000" b="1" dirty="0">
              <a:solidFill>
                <a:schemeClr val="tx1"/>
              </a:solidFill>
              <a:latin typeface="Artifakt Element" panose="020B0503050000020004" pitchFamily="34" charset="0"/>
              <a:ea typeface="Artifakt Element" panose="020B0503050000020004" pitchFamily="34" charset="0"/>
            </a:endParaRPr>
          </a:p>
          <a:p>
            <a:pPr>
              <a:spcAft>
                <a:spcPts val="800"/>
              </a:spcAft>
            </a:pPr>
            <a:r>
              <a:rPr lang="en-US" sz="3000" b="1" dirty="0">
                <a:solidFill>
                  <a:srgbClr val="5F60FF"/>
                </a:solidFill>
                <a:latin typeface="Artifakt Element" panose="020B0503050000020004" pitchFamily="34" charset="0"/>
                <a:ea typeface="Artifakt Element" panose="020B0503050000020004" pitchFamily="34" charset="0"/>
              </a:rPr>
              <a:t>Instructions</a:t>
            </a:r>
          </a:p>
          <a:p>
            <a:pPr>
              <a:spcAft>
                <a:spcPts val="800"/>
              </a:spcAft>
            </a:pPr>
            <a:r>
              <a:rPr lang="en-US" sz="2000" dirty="0">
                <a:solidFill>
                  <a:schemeClr val="tx1"/>
                </a:solidFill>
                <a:latin typeface="Artifakt Element" panose="020B0503050000020004" pitchFamily="34" charset="0"/>
                <a:ea typeface="Artifakt Element" panose="020B0503050000020004" pitchFamily="34" charset="0"/>
              </a:rPr>
              <a:t>Submit the complete bid proposal including the attached bid form and all requested documentation by May 1, 2026, via </a:t>
            </a:r>
            <a:r>
              <a:rPr lang="en-US" sz="2000" dirty="0">
                <a:solidFill>
                  <a:schemeClr val="tx1"/>
                </a:solidFill>
                <a:latin typeface="Artifakt Element" panose="020B0503050000020004" pitchFamily="34" charset="0"/>
                <a:ea typeface="Artifakt Element" panose="020B0503050000020004" pitchFamily="34" charset="0"/>
                <a:hlinkClick r:id="rId6"/>
              </a:rPr>
              <a:t>Sunbelt@autodesk.com</a:t>
            </a:r>
            <a:r>
              <a:rPr lang="en-US" sz="2000" dirty="0">
                <a:solidFill>
                  <a:schemeClr val="tx1"/>
                </a:solidFill>
                <a:latin typeface="Artifakt Element" panose="020B0503050000020004" pitchFamily="34" charset="0"/>
                <a:ea typeface="Artifakt Element" panose="020B0503050000020004" pitchFamily="34" charset="0"/>
              </a:rPr>
              <a:t>.</a:t>
            </a:r>
          </a:p>
          <a:p>
            <a:r>
              <a:rPr lang="en-US" sz="2000" dirty="0">
                <a:solidFill>
                  <a:schemeClr val="tx1"/>
                </a:solidFill>
                <a:latin typeface="Artifakt Element" panose="020B0503050000020004" pitchFamily="34" charset="0"/>
                <a:ea typeface="Artifakt Element" panose="020B0503050000020004" pitchFamily="34" charset="0"/>
              </a:rPr>
              <a:t>Ensure pricing reflects the full scope of work as defined in the bid package.</a:t>
            </a:r>
          </a:p>
          <a:p>
            <a:r>
              <a:rPr lang="en-US" sz="1600" b="1" dirty="0">
                <a:solidFill>
                  <a:schemeClr val="tx1"/>
                </a:solidFill>
                <a:latin typeface="Artifakt Element" panose="020B0503050000020004" pitchFamily="34" charset="0"/>
                <a:ea typeface="Artifakt Element" panose="020B0503050000020004" pitchFamily="34" charset="0"/>
              </a:rPr>
              <a:t> </a:t>
            </a:r>
          </a:p>
          <a:p>
            <a:pPr>
              <a:spcAft>
                <a:spcPts val="800"/>
              </a:spcAft>
            </a:pPr>
            <a:r>
              <a:rPr lang="en-US" sz="3000" b="1" dirty="0">
                <a:solidFill>
                  <a:srgbClr val="5F60FF"/>
                </a:solidFill>
                <a:latin typeface="Artifakt Element" panose="020B0503050000020004" pitchFamily="34" charset="0"/>
                <a:ea typeface="Artifakt Element" panose="020B0503050000020004" pitchFamily="34" charset="0"/>
              </a:rPr>
              <a:t>Key Dates</a:t>
            </a:r>
          </a:p>
          <a:p>
            <a:r>
              <a:rPr lang="en-US" sz="2000" dirty="0">
                <a:solidFill>
                  <a:schemeClr val="tx1"/>
                </a:solidFill>
                <a:latin typeface="Artifakt Element" panose="020B0503050000020004" pitchFamily="34" charset="0"/>
                <a:ea typeface="Artifakt Element" panose="020B0503050000020004" pitchFamily="34" charset="0"/>
              </a:rPr>
              <a:t>Invitation Issued:</a:t>
            </a:r>
          </a:p>
          <a:p>
            <a:r>
              <a:rPr lang="en-US" sz="2000" dirty="0">
                <a:solidFill>
                  <a:schemeClr val="tx1"/>
                </a:solidFill>
                <a:latin typeface="Artifakt Element" panose="020B0503050000020004" pitchFamily="34" charset="0"/>
                <a:ea typeface="Artifakt Element" panose="020B0503050000020004" pitchFamily="34" charset="0"/>
              </a:rPr>
              <a:t>RFI Deadline:</a:t>
            </a:r>
          </a:p>
          <a:p>
            <a:r>
              <a:rPr lang="en-US" sz="2000" dirty="0">
                <a:solidFill>
                  <a:schemeClr val="tx1"/>
                </a:solidFill>
                <a:latin typeface="Artifakt Element" panose="020B0503050000020004" pitchFamily="34" charset="0"/>
                <a:ea typeface="Artifakt Element" panose="020B0503050000020004" pitchFamily="34" charset="0"/>
              </a:rPr>
              <a:t>Bid Due Date:</a:t>
            </a:r>
          </a:p>
          <a:p>
            <a:r>
              <a:rPr lang="en-US" sz="2000" dirty="0">
                <a:solidFill>
                  <a:schemeClr val="tx1"/>
                </a:solidFill>
                <a:latin typeface="Artifakt Element" panose="020B0503050000020004" pitchFamily="34" charset="0"/>
                <a:ea typeface="Artifakt Element" panose="020B0503050000020004" pitchFamily="34" charset="0"/>
              </a:rPr>
              <a:t>Award Date:</a:t>
            </a:r>
          </a:p>
          <a:p>
            <a:r>
              <a:rPr lang="en-US" sz="1600" dirty="0">
                <a:solidFill>
                  <a:schemeClr val="tx1"/>
                </a:solidFill>
                <a:latin typeface="Artifakt Element" panose="020B0503050000020004" pitchFamily="34" charset="0"/>
                <a:ea typeface="Artifakt Element" panose="020B0503050000020004" pitchFamily="34" charset="0"/>
              </a:rPr>
              <a:t> </a:t>
            </a:r>
          </a:p>
          <a:p>
            <a:pPr>
              <a:spcAft>
                <a:spcPts val="800"/>
              </a:spcAft>
            </a:pPr>
            <a:r>
              <a:rPr lang="en-US" sz="3000" b="1" dirty="0">
                <a:solidFill>
                  <a:srgbClr val="5F60FF"/>
                </a:solidFill>
                <a:latin typeface="Artifakt Element" panose="020B0503050000020004" pitchFamily="34" charset="0"/>
                <a:ea typeface="Artifakt Element" panose="020B0503050000020004" pitchFamily="34" charset="0"/>
              </a:rPr>
              <a:t>Contact Information</a:t>
            </a:r>
          </a:p>
          <a:p>
            <a:r>
              <a:rPr lang="en-US" sz="2000" dirty="0">
                <a:solidFill>
                  <a:schemeClr val="tx1"/>
                </a:solidFill>
                <a:latin typeface="Artifakt Element" panose="020B0503050000020004" pitchFamily="34" charset="0"/>
                <a:ea typeface="Artifakt Element" panose="020B0503050000020004" pitchFamily="34" charset="0"/>
              </a:rPr>
              <a:t>Email: </a:t>
            </a:r>
            <a:r>
              <a:rPr lang="en-US" sz="2000" dirty="0">
                <a:solidFill>
                  <a:schemeClr val="tx1"/>
                </a:solidFill>
                <a:latin typeface="Artifakt Element" panose="020B0503050000020004" pitchFamily="34" charset="0"/>
                <a:ea typeface="Artifakt Element" panose="020B0503050000020004" pitchFamily="34" charset="0"/>
                <a:hlinkClick r:id="rId6"/>
              </a:rPr>
              <a:t>Sunbelt@autodesk.com</a:t>
            </a:r>
            <a:endParaRPr lang="en-US" sz="2000" dirty="0">
              <a:solidFill>
                <a:schemeClr val="tx1"/>
              </a:solidFill>
              <a:latin typeface="Artifakt Element" panose="020B0503050000020004" pitchFamily="34" charset="0"/>
              <a:ea typeface="Artifakt Element" panose="020B0503050000020004" pitchFamily="34" charset="0"/>
            </a:endParaRPr>
          </a:p>
          <a:p>
            <a:r>
              <a:rPr lang="en-US" sz="2000" dirty="0">
                <a:solidFill>
                  <a:schemeClr val="tx1"/>
                </a:solidFill>
                <a:latin typeface="Artifakt Element" panose="020B0503050000020004" pitchFamily="34" charset="0"/>
                <a:ea typeface="Artifakt Element" panose="020B0503050000020004" pitchFamily="34" charset="0"/>
              </a:rPr>
              <a:t>Address: 354 Sunbelt Drive Miami, FL</a:t>
            </a:r>
          </a:p>
        </p:txBody>
      </p:sp>
      <p:sp>
        <p:nvSpPr>
          <p:cNvPr id="163" name="Rectangle 162">
            <a:extLst>
              <a:ext uri="{FF2B5EF4-FFF2-40B4-BE49-F238E27FC236}">
                <a16:creationId xmlns:a16="http://schemas.microsoft.com/office/drawing/2014/main" id="{5AA3CA03-208F-F70E-D39B-2798BB641975}"/>
              </a:ext>
            </a:extLst>
          </p:cNvPr>
          <p:cNvSpPr/>
          <p:nvPr/>
        </p:nvSpPr>
        <p:spPr>
          <a:xfrm>
            <a:off x="10947757" y="2161309"/>
            <a:ext cx="6457196" cy="7394170"/>
          </a:xfrm>
          <a:prstGeom prst="rect">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3000" dirty="0">
              <a:latin typeface="Artifakt Element" panose="020B0503050000020004" pitchFamily="34" charset="0"/>
              <a:ea typeface="Artifakt Element" panose="020B0503050000020004" pitchFamily="34" charset="0"/>
            </a:endParaRPr>
          </a:p>
          <a:p>
            <a:pPr algn="ctr"/>
            <a:r>
              <a:rPr lang="en-US" sz="3000" b="1" dirty="0">
                <a:solidFill>
                  <a:srgbClr val="5F60FF"/>
                </a:solidFill>
                <a:latin typeface="Artifakt Element" panose="020B0503050000020004" pitchFamily="34" charset="0"/>
                <a:ea typeface="Artifakt Element" panose="020B0503050000020004" pitchFamily="34" charset="0"/>
              </a:rPr>
              <a:t>Scope of Work</a:t>
            </a:r>
          </a:p>
          <a:p>
            <a:pPr algn="ctr"/>
            <a:endParaRPr lang="en-US" sz="3000" b="1" dirty="0">
              <a:solidFill>
                <a:schemeClr val="tx1"/>
              </a:solidFill>
              <a:latin typeface="Artifakt Element" panose="020B0503050000020004" pitchFamily="34" charset="0"/>
              <a:ea typeface="Artifakt Element" panose="020B0503050000020004" pitchFamily="34" charset="0"/>
            </a:endParaRPr>
          </a:p>
          <a:p>
            <a:pPr>
              <a:spcAft>
                <a:spcPts val="800"/>
              </a:spcAft>
            </a:pPr>
            <a:r>
              <a:rPr lang="en-US" sz="3000" b="1" dirty="0">
                <a:solidFill>
                  <a:srgbClr val="5F60FF"/>
                </a:solidFill>
                <a:latin typeface="Artifakt Element" panose="020B0503050000020004" pitchFamily="34" charset="0"/>
                <a:ea typeface="Artifakt Element" panose="020B0503050000020004" pitchFamily="34" charset="0"/>
              </a:rPr>
              <a:t>Concrete</a:t>
            </a:r>
          </a:p>
          <a:p>
            <a:pPr>
              <a:spcAft>
                <a:spcPts val="800"/>
              </a:spcAft>
            </a:pPr>
            <a:r>
              <a:rPr lang="en-US" sz="2000" dirty="0">
                <a:solidFill>
                  <a:schemeClr val="tx1"/>
                </a:solidFill>
                <a:latin typeface="Artifakt Element" panose="020B0503050000020004" pitchFamily="34" charset="0"/>
                <a:ea typeface="Artifakt Element" panose="020B0503050000020004" pitchFamily="34" charset="0"/>
              </a:rPr>
              <a:t>The concrete subcontractor shall provide all labor, materials, equipment, and supervision to complete the concrete work as specified in the project documents. This includes, but is not limited to:</a:t>
            </a:r>
          </a:p>
          <a:p>
            <a:pPr marL="342900" indent="-342900">
              <a:spcAft>
                <a:spcPts val="800"/>
              </a:spcAft>
              <a:buFont typeface="Arial" panose="020B0604020202020204" pitchFamily="34" charset="0"/>
              <a:buChar char="•"/>
            </a:pPr>
            <a:r>
              <a:rPr lang="en-US" sz="2000" dirty="0">
                <a:solidFill>
                  <a:schemeClr val="tx1"/>
                </a:solidFill>
                <a:latin typeface="Artifakt Element" panose="020B0503050000020004" pitchFamily="34" charset="0"/>
                <a:ea typeface="Artifakt Element" panose="020B0503050000020004" pitchFamily="34" charset="0"/>
              </a:rPr>
              <a:t>Installing cast-in-place concretes for foundations and slabs.</a:t>
            </a:r>
          </a:p>
          <a:p>
            <a:pPr marL="342900" indent="-342900">
              <a:spcAft>
                <a:spcPts val="800"/>
              </a:spcAft>
              <a:buFont typeface="Arial" panose="020B0604020202020204" pitchFamily="34" charset="0"/>
              <a:buChar char="•"/>
            </a:pPr>
            <a:r>
              <a:rPr lang="en-US" sz="2000" dirty="0">
                <a:solidFill>
                  <a:schemeClr val="tx1"/>
                </a:solidFill>
                <a:latin typeface="Artifakt Element" panose="020B0503050000020004" pitchFamily="34" charset="0"/>
                <a:ea typeface="Artifakt Element" panose="020B0503050000020004" pitchFamily="34" charset="0"/>
              </a:rPr>
              <a:t>Placing reinforcing steel and embeds.</a:t>
            </a:r>
          </a:p>
          <a:p>
            <a:pPr marL="342900" indent="-342900">
              <a:spcAft>
                <a:spcPts val="800"/>
              </a:spcAft>
              <a:buFont typeface="Arial" panose="020B0604020202020204" pitchFamily="34" charset="0"/>
              <a:buChar char="•"/>
            </a:pPr>
            <a:r>
              <a:rPr lang="en-US" sz="2000" dirty="0">
                <a:solidFill>
                  <a:schemeClr val="tx1"/>
                </a:solidFill>
                <a:latin typeface="Artifakt Element" panose="020B0503050000020004" pitchFamily="34" charset="0"/>
                <a:ea typeface="Artifakt Element" panose="020B0503050000020004" pitchFamily="34" charset="0"/>
              </a:rPr>
              <a:t>Performing formwork, curing, and protection of concrete surfaces.</a:t>
            </a:r>
          </a:p>
          <a:p>
            <a:pPr marL="342900" indent="-342900">
              <a:spcAft>
                <a:spcPts val="800"/>
              </a:spcAft>
              <a:buFont typeface="Arial" panose="020B0604020202020204" pitchFamily="34" charset="0"/>
              <a:buChar char="•"/>
            </a:pPr>
            <a:r>
              <a:rPr lang="en-US" sz="2000" dirty="0">
                <a:solidFill>
                  <a:schemeClr val="tx1"/>
                </a:solidFill>
                <a:latin typeface="Artifakt Element" panose="020B0503050000020004" pitchFamily="34" charset="0"/>
                <a:ea typeface="Artifakt Element" panose="020B0503050000020004" pitchFamily="34" charset="0"/>
              </a:rPr>
              <a:t>Coordination with other trades for placement of sleeves and embedded items.</a:t>
            </a:r>
          </a:p>
          <a:p>
            <a:pPr marL="342900" indent="-342900">
              <a:spcAft>
                <a:spcPts val="800"/>
              </a:spcAft>
              <a:buFont typeface="Arial" panose="020B0604020202020204" pitchFamily="34" charset="0"/>
              <a:buChar char="•"/>
            </a:pPr>
            <a:r>
              <a:rPr lang="en-US" sz="2000" dirty="0">
                <a:solidFill>
                  <a:schemeClr val="tx1"/>
                </a:solidFill>
                <a:latin typeface="Artifakt Element" panose="020B0503050000020004" pitchFamily="34" charset="0"/>
                <a:ea typeface="Artifakt Element" panose="020B0503050000020004" pitchFamily="34" charset="0"/>
              </a:rPr>
              <a:t>Providing mockups and quality control.</a:t>
            </a:r>
          </a:p>
          <a:p>
            <a:pPr marL="342900" indent="-342900">
              <a:spcAft>
                <a:spcPts val="800"/>
              </a:spcAft>
              <a:buFont typeface="Arial" panose="020B0604020202020204" pitchFamily="34" charset="0"/>
              <a:buChar char="•"/>
            </a:pPr>
            <a:r>
              <a:rPr lang="en-US" sz="2000" dirty="0">
                <a:solidFill>
                  <a:schemeClr val="tx1"/>
                </a:solidFill>
                <a:latin typeface="Artifakt Element" panose="020B0503050000020004" pitchFamily="34" charset="0"/>
                <a:ea typeface="Artifakt Element" panose="020B0503050000020004" pitchFamily="34" charset="0"/>
              </a:rPr>
              <a:t>Cleaning and demobilizing upon completion of work.</a:t>
            </a:r>
          </a:p>
        </p:txBody>
      </p:sp>
      <p:sp>
        <p:nvSpPr>
          <p:cNvPr id="164" name="Rectangle 163">
            <a:extLst>
              <a:ext uri="{FF2B5EF4-FFF2-40B4-BE49-F238E27FC236}">
                <a16:creationId xmlns:a16="http://schemas.microsoft.com/office/drawing/2014/main" id="{C90E9169-0E0C-8B2E-2314-FF1862A9EC64}"/>
              </a:ext>
            </a:extLst>
          </p:cNvPr>
          <p:cNvSpPr/>
          <p:nvPr/>
        </p:nvSpPr>
        <p:spPr>
          <a:xfrm>
            <a:off x="10947757" y="2161309"/>
            <a:ext cx="6457196" cy="7394170"/>
          </a:xfrm>
          <a:prstGeom prst="rect">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3000" dirty="0">
              <a:latin typeface="Artifakt Element" panose="020B0503050000020004" pitchFamily="34" charset="0"/>
              <a:ea typeface="Artifakt Element" panose="020B0503050000020004" pitchFamily="34" charset="0"/>
            </a:endParaRPr>
          </a:p>
          <a:p>
            <a:pPr algn="ctr"/>
            <a:r>
              <a:rPr lang="en-US" sz="3000" b="1" dirty="0">
                <a:solidFill>
                  <a:srgbClr val="5F60FF"/>
                </a:solidFill>
                <a:latin typeface="Artifakt Element" panose="020B0503050000020004" pitchFamily="34" charset="0"/>
                <a:ea typeface="Artifakt Element" panose="020B0503050000020004" pitchFamily="34" charset="0"/>
              </a:rPr>
              <a:t>Drawings and Specifications</a:t>
            </a:r>
          </a:p>
        </p:txBody>
      </p:sp>
      <p:pic>
        <p:nvPicPr>
          <p:cNvPr id="165" name="Picture 164">
            <a:extLst>
              <a:ext uri="{FF2B5EF4-FFF2-40B4-BE49-F238E27FC236}">
                <a16:creationId xmlns:a16="http://schemas.microsoft.com/office/drawing/2014/main" id="{ECF349DC-E608-205F-5209-C1ED2C2C5868}"/>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11449186" y="4016117"/>
            <a:ext cx="5454337" cy="4566773"/>
          </a:xfrm>
          <a:prstGeom prst="rect">
            <a:avLst/>
          </a:prstGeom>
          <a:effectLst/>
        </p:spPr>
      </p:pic>
      <p:sp>
        <p:nvSpPr>
          <p:cNvPr id="166" name="Rectangle 165">
            <a:extLst>
              <a:ext uri="{FF2B5EF4-FFF2-40B4-BE49-F238E27FC236}">
                <a16:creationId xmlns:a16="http://schemas.microsoft.com/office/drawing/2014/main" id="{287AB78B-87B1-E696-DD52-4C621E8689D2}"/>
              </a:ext>
            </a:extLst>
          </p:cNvPr>
          <p:cNvSpPr/>
          <p:nvPr/>
        </p:nvSpPr>
        <p:spPr>
          <a:xfrm>
            <a:off x="10947756" y="2161309"/>
            <a:ext cx="6457196" cy="7394170"/>
          </a:xfrm>
          <a:prstGeom prst="rect">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3000" dirty="0">
              <a:latin typeface="Artifakt Element" panose="020B0503050000020004" pitchFamily="34" charset="0"/>
              <a:ea typeface="Artifakt Element" panose="020B0503050000020004" pitchFamily="34" charset="0"/>
            </a:endParaRPr>
          </a:p>
          <a:p>
            <a:pPr algn="ctr"/>
            <a:r>
              <a:rPr lang="en-US" sz="3000" b="1" dirty="0">
                <a:solidFill>
                  <a:srgbClr val="5F60FF"/>
                </a:solidFill>
                <a:latin typeface="Artifakt Element" panose="020B0503050000020004" pitchFamily="34" charset="0"/>
                <a:ea typeface="Artifakt Element" panose="020B0503050000020004" pitchFamily="34" charset="0"/>
              </a:rPr>
              <a:t>Bid Form</a:t>
            </a:r>
          </a:p>
          <a:p>
            <a:pPr algn="ctr"/>
            <a:endParaRPr lang="en-US" sz="3000" b="1" dirty="0">
              <a:solidFill>
                <a:srgbClr val="5F60FF"/>
              </a:solidFill>
              <a:latin typeface="Artifakt Element" panose="020B0503050000020004" pitchFamily="34" charset="0"/>
              <a:ea typeface="Artifakt Element" panose="020B0503050000020004" pitchFamily="34" charset="0"/>
            </a:endParaRPr>
          </a:p>
          <a:p>
            <a:r>
              <a:rPr lang="en-US" sz="2000" b="1" dirty="0">
                <a:solidFill>
                  <a:schemeClr val="tx1"/>
                </a:solidFill>
                <a:latin typeface="Artifakt Element" panose="020B0503050000020004" pitchFamily="34" charset="0"/>
                <a:ea typeface="Artifakt Element" panose="020B0503050000020004" pitchFamily="34" charset="0"/>
              </a:rPr>
              <a:t>Project Name:</a:t>
            </a:r>
          </a:p>
          <a:p>
            <a:r>
              <a:rPr lang="en-US" sz="2000" b="1" dirty="0">
                <a:solidFill>
                  <a:schemeClr val="tx1"/>
                </a:solidFill>
                <a:latin typeface="Artifakt Element" panose="020B0503050000020004" pitchFamily="34" charset="0"/>
                <a:ea typeface="Artifakt Element" panose="020B0503050000020004" pitchFamily="34" charset="0"/>
              </a:rPr>
              <a:t>Bidder (Company Name):</a:t>
            </a:r>
          </a:p>
          <a:p>
            <a:r>
              <a:rPr lang="en-US" sz="2000" b="1" dirty="0">
                <a:solidFill>
                  <a:schemeClr val="tx1"/>
                </a:solidFill>
                <a:latin typeface="Artifakt Element" panose="020B0503050000020004" pitchFamily="34" charset="0"/>
                <a:ea typeface="Artifakt Element" panose="020B0503050000020004" pitchFamily="34" charset="0"/>
              </a:rPr>
              <a:t>Contact Name &amp; Title:</a:t>
            </a:r>
          </a:p>
          <a:p>
            <a:r>
              <a:rPr lang="en-US" sz="2000" b="1" dirty="0">
                <a:solidFill>
                  <a:schemeClr val="tx1"/>
                </a:solidFill>
                <a:latin typeface="Artifakt Element" panose="020B0503050000020004" pitchFamily="34" charset="0"/>
                <a:ea typeface="Artifakt Element" panose="020B0503050000020004" pitchFamily="34" charset="0"/>
              </a:rPr>
              <a:t>Phone / Email:</a:t>
            </a:r>
          </a:p>
          <a:p>
            <a:endParaRPr lang="en-US" sz="2000" b="1" dirty="0">
              <a:solidFill>
                <a:schemeClr val="tx1"/>
              </a:solidFill>
              <a:latin typeface="Artifakt Element" panose="020B0503050000020004" pitchFamily="34" charset="0"/>
              <a:ea typeface="Artifakt Element" panose="020B0503050000020004" pitchFamily="34" charset="0"/>
            </a:endParaRPr>
          </a:p>
          <a:p>
            <a:r>
              <a:rPr lang="en-US" sz="2000" b="1" dirty="0">
                <a:solidFill>
                  <a:schemeClr val="tx1"/>
                </a:solidFill>
                <a:latin typeface="Artifakt Element" panose="020B0503050000020004" pitchFamily="34" charset="0"/>
                <a:ea typeface="Artifakt Element" panose="020B0503050000020004" pitchFamily="34" charset="0"/>
              </a:rPr>
              <a:t>Scope of Work: </a:t>
            </a:r>
            <a:r>
              <a:rPr lang="en-US" sz="2000" dirty="0">
                <a:solidFill>
                  <a:schemeClr val="tx1"/>
                </a:solidFill>
                <a:latin typeface="Artifakt Element" panose="020B0503050000020004" pitchFamily="34" charset="0"/>
                <a:ea typeface="Artifakt Element" panose="020B0503050000020004" pitchFamily="34" charset="0"/>
              </a:rPr>
              <a:t>Concrete, cast-in-place</a:t>
            </a:r>
          </a:p>
          <a:p>
            <a:r>
              <a:rPr lang="en-US" sz="2000" b="1" dirty="0">
                <a:solidFill>
                  <a:schemeClr val="tx1"/>
                </a:solidFill>
                <a:latin typeface="Artifakt Element" panose="020B0503050000020004" pitchFamily="34" charset="0"/>
                <a:ea typeface="Artifakt Element" panose="020B0503050000020004" pitchFamily="34" charset="0"/>
              </a:rPr>
              <a:t>Unit: </a:t>
            </a:r>
            <a:r>
              <a:rPr lang="en-US" sz="2000" dirty="0">
                <a:solidFill>
                  <a:schemeClr val="tx1"/>
                </a:solidFill>
                <a:latin typeface="Artifakt Element" panose="020B0503050000020004" pitchFamily="34" charset="0"/>
                <a:ea typeface="Artifakt Element" panose="020B0503050000020004" pitchFamily="34" charset="0"/>
              </a:rPr>
              <a:t>CY</a:t>
            </a:r>
          </a:p>
          <a:p>
            <a:pPr>
              <a:spcAft>
                <a:spcPts val="800"/>
              </a:spcAft>
            </a:pPr>
            <a:r>
              <a:rPr lang="en-US" sz="2000" b="1" dirty="0">
                <a:solidFill>
                  <a:schemeClr val="tx1"/>
                </a:solidFill>
                <a:latin typeface="Artifakt Element" panose="020B0503050000020004" pitchFamily="34" charset="0"/>
                <a:ea typeface="Artifakt Element" panose="020B0503050000020004" pitchFamily="34" charset="0"/>
              </a:rPr>
              <a:t>Quantity: </a:t>
            </a:r>
            <a:r>
              <a:rPr lang="en-US" sz="2000" dirty="0">
                <a:solidFill>
                  <a:schemeClr val="tx1"/>
                </a:solidFill>
                <a:latin typeface="Artifakt Element" panose="020B0503050000020004" pitchFamily="34" charset="0"/>
                <a:ea typeface="Artifakt Element" panose="020B0503050000020004" pitchFamily="34" charset="0"/>
              </a:rPr>
              <a:t>200</a:t>
            </a:r>
          </a:p>
          <a:p>
            <a:r>
              <a:rPr lang="en-US" sz="2000" b="1" dirty="0">
                <a:solidFill>
                  <a:schemeClr val="tx1"/>
                </a:solidFill>
                <a:latin typeface="Artifakt Element" panose="020B0503050000020004" pitchFamily="34" charset="0"/>
                <a:ea typeface="Artifakt Element" panose="020B0503050000020004" pitchFamily="34" charset="0"/>
              </a:rPr>
              <a:t>Unit Price: </a:t>
            </a:r>
            <a:r>
              <a:rPr lang="en-US" sz="2000" dirty="0">
                <a:solidFill>
                  <a:schemeClr val="tx1"/>
                </a:solidFill>
                <a:latin typeface="Artifakt Element" panose="020B0503050000020004" pitchFamily="34" charset="0"/>
                <a:ea typeface="Artifakt Element" panose="020B0503050000020004" pitchFamily="34" charset="0"/>
              </a:rPr>
              <a:t>$_______</a:t>
            </a:r>
          </a:p>
          <a:p>
            <a:pPr>
              <a:spcAft>
                <a:spcPts val="800"/>
              </a:spcAft>
            </a:pPr>
            <a:r>
              <a:rPr lang="en-US" sz="2000" b="1" dirty="0">
                <a:solidFill>
                  <a:schemeClr val="tx1"/>
                </a:solidFill>
                <a:latin typeface="Artifakt Element" panose="020B0503050000020004" pitchFamily="34" charset="0"/>
                <a:ea typeface="Artifakt Element" panose="020B0503050000020004" pitchFamily="34" charset="0"/>
              </a:rPr>
              <a:t>Total Price: </a:t>
            </a:r>
            <a:r>
              <a:rPr lang="en-US" sz="2000" dirty="0">
                <a:solidFill>
                  <a:schemeClr val="tx1"/>
                </a:solidFill>
                <a:latin typeface="Artifakt Element" panose="020B0503050000020004" pitchFamily="34" charset="0"/>
                <a:ea typeface="Artifakt Element" panose="020B0503050000020004" pitchFamily="34" charset="0"/>
              </a:rPr>
              <a:t>$_______</a:t>
            </a:r>
            <a:endParaRPr lang="en-US" sz="2000" b="1" dirty="0">
              <a:solidFill>
                <a:schemeClr val="tx1"/>
              </a:solidFill>
              <a:latin typeface="Artifakt Element" panose="020B0503050000020004" pitchFamily="34" charset="0"/>
              <a:ea typeface="Artifakt Element" panose="020B0503050000020004" pitchFamily="34" charset="0"/>
            </a:endParaRPr>
          </a:p>
          <a:p>
            <a:r>
              <a:rPr lang="en-US" sz="2000" b="1" dirty="0">
                <a:solidFill>
                  <a:schemeClr val="tx1"/>
                </a:solidFill>
                <a:latin typeface="Artifakt Element" panose="020B0503050000020004" pitchFamily="34" charset="0"/>
                <a:ea typeface="Artifakt Element" panose="020B0503050000020004" pitchFamily="34" charset="0"/>
              </a:rPr>
              <a:t>Subtotal: </a:t>
            </a:r>
            <a:r>
              <a:rPr lang="en-US" sz="2000" dirty="0">
                <a:solidFill>
                  <a:schemeClr val="tx1"/>
                </a:solidFill>
                <a:latin typeface="Artifakt Element" panose="020B0503050000020004" pitchFamily="34" charset="0"/>
                <a:ea typeface="Artifakt Element" panose="020B0503050000020004" pitchFamily="34" charset="0"/>
              </a:rPr>
              <a:t>$____________</a:t>
            </a:r>
          </a:p>
          <a:p>
            <a:r>
              <a:rPr lang="en-US" sz="2000" b="1" dirty="0">
                <a:solidFill>
                  <a:schemeClr val="tx1"/>
                </a:solidFill>
                <a:latin typeface="Artifakt Element" panose="020B0503050000020004" pitchFamily="34" charset="0"/>
                <a:ea typeface="Artifakt Element" panose="020B0503050000020004" pitchFamily="34" charset="0"/>
              </a:rPr>
              <a:t>Bond Allowance: </a:t>
            </a:r>
            <a:r>
              <a:rPr lang="en-US" sz="2000" dirty="0">
                <a:solidFill>
                  <a:schemeClr val="tx1"/>
                </a:solidFill>
                <a:latin typeface="Artifakt Element" panose="020B0503050000020004" pitchFamily="34" charset="0"/>
                <a:ea typeface="Artifakt Element" panose="020B0503050000020004" pitchFamily="34" charset="0"/>
              </a:rPr>
              <a:t>$__________</a:t>
            </a:r>
          </a:p>
          <a:p>
            <a:pPr>
              <a:spcAft>
                <a:spcPts val="800"/>
              </a:spcAft>
            </a:pPr>
            <a:r>
              <a:rPr lang="en-US" sz="2000" b="1" dirty="0">
                <a:solidFill>
                  <a:schemeClr val="tx1"/>
                </a:solidFill>
                <a:latin typeface="Artifakt Element" panose="020B0503050000020004" pitchFamily="34" charset="0"/>
                <a:ea typeface="Artifakt Element" panose="020B0503050000020004" pitchFamily="34" charset="0"/>
              </a:rPr>
              <a:t>Total Bid Amount:</a:t>
            </a:r>
          </a:p>
          <a:p>
            <a:pPr>
              <a:spcAft>
                <a:spcPts val="800"/>
              </a:spcAft>
            </a:pPr>
            <a:r>
              <a:rPr lang="en-US" sz="2000" dirty="0">
                <a:solidFill>
                  <a:schemeClr val="tx1"/>
                </a:solidFill>
                <a:latin typeface="Artifakt Element" panose="020B0503050000020004" pitchFamily="34" charset="0"/>
                <a:ea typeface="Artifakt Element" panose="020B0503050000020004" pitchFamily="34" charset="0"/>
              </a:rPr>
              <a:t>By signing below, the bidder confirms they understand the scope of work and agree to complete it as specified.</a:t>
            </a:r>
          </a:p>
          <a:p>
            <a:pPr>
              <a:spcAft>
                <a:spcPts val="800"/>
              </a:spcAft>
            </a:pPr>
            <a:r>
              <a:rPr lang="en-US" sz="2000" b="1" dirty="0">
                <a:solidFill>
                  <a:schemeClr val="tx1"/>
                </a:solidFill>
                <a:latin typeface="Artifakt Element" panose="020B0503050000020004" pitchFamily="34" charset="0"/>
                <a:ea typeface="Artifakt Element" panose="020B0503050000020004" pitchFamily="34" charset="0"/>
              </a:rPr>
              <a:t>Signature: </a:t>
            </a:r>
            <a:r>
              <a:rPr lang="en-US" sz="2000" dirty="0">
                <a:solidFill>
                  <a:schemeClr val="tx1"/>
                </a:solidFill>
                <a:latin typeface="Artifakt Element" panose="020B0503050000020004" pitchFamily="34" charset="0"/>
                <a:ea typeface="Artifakt Element" panose="020B0503050000020004" pitchFamily="34" charset="0"/>
              </a:rPr>
              <a:t>______________________________</a:t>
            </a:r>
            <a:endParaRPr lang="en-US" sz="2000" b="1" dirty="0">
              <a:solidFill>
                <a:schemeClr val="tx1"/>
              </a:solidFill>
              <a:latin typeface="Artifakt Element" panose="020B0503050000020004" pitchFamily="34" charset="0"/>
              <a:ea typeface="Artifakt Element" panose="020B0503050000020004" pitchFamily="34" charset="0"/>
            </a:endParaRPr>
          </a:p>
        </p:txBody>
      </p:sp>
      <p:sp>
        <p:nvSpPr>
          <p:cNvPr id="167" name="Rectangle 166">
            <a:extLst>
              <a:ext uri="{FF2B5EF4-FFF2-40B4-BE49-F238E27FC236}">
                <a16:creationId xmlns:a16="http://schemas.microsoft.com/office/drawing/2014/main" id="{F14D4552-AF83-5D1C-0CB3-70329EDAD63F}"/>
              </a:ext>
            </a:extLst>
          </p:cNvPr>
          <p:cNvSpPr/>
          <p:nvPr/>
        </p:nvSpPr>
        <p:spPr>
          <a:xfrm>
            <a:off x="10947755" y="2141217"/>
            <a:ext cx="6457196" cy="7394170"/>
          </a:xfrm>
          <a:prstGeom prst="rect">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3000" dirty="0">
              <a:latin typeface="Artifakt Element" panose="020B0503050000020004" pitchFamily="34" charset="0"/>
              <a:ea typeface="Artifakt Element" panose="020B0503050000020004" pitchFamily="34" charset="0"/>
            </a:endParaRPr>
          </a:p>
          <a:p>
            <a:pPr algn="ctr"/>
            <a:r>
              <a:rPr lang="en-US" sz="3000" b="1" dirty="0">
                <a:solidFill>
                  <a:srgbClr val="5F60FF"/>
                </a:solidFill>
                <a:latin typeface="Artifakt Element" panose="020B0503050000020004" pitchFamily="34" charset="0"/>
                <a:ea typeface="Artifakt Element" panose="020B0503050000020004" pitchFamily="34" charset="0"/>
              </a:rPr>
              <a:t>General and Supplementary Conditions</a:t>
            </a:r>
          </a:p>
          <a:p>
            <a:pPr algn="ctr"/>
            <a:endParaRPr lang="en-US" sz="3000" b="1" dirty="0">
              <a:solidFill>
                <a:srgbClr val="5F60FF"/>
              </a:solidFill>
              <a:latin typeface="Artifakt Element" panose="020B0503050000020004" pitchFamily="34" charset="0"/>
              <a:ea typeface="Artifakt Element" panose="020B0503050000020004" pitchFamily="34" charset="0"/>
            </a:endParaRPr>
          </a:p>
          <a:p>
            <a:pPr>
              <a:spcAft>
                <a:spcPts val="800"/>
              </a:spcAft>
            </a:pPr>
            <a:r>
              <a:rPr lang="en-US" sz="2000" b="1" dirty="0">
                <a:solidFill>
                  <a:schemeClr val="tx1"/>
                </a:solidFill>
                <a:latin typeface="Artifakt Element" panose="020B0503050000020004" pitchFamily="34" charset="0"/>
                <a:ea typeface="Artifakt Element" panose="020B0503050000020004" pitchFamily="34" charset="0"/>
              </a:rPr>
              <a:t>These are the standard contractual requirements that apply to all subcontractors including:</a:t>
            </a:r>
          </a:p>
          <a:p>
            <a:pPr marL="342900" indent="-342900">
              <a:buFont typeface="Arial" panose="020B0604020202020204" pitchFamily="34" charset="0"/>
              <a:buChar char="•"/>
            </a:pPr>
            <a:r>
              <a:rPr lang="en-US" sz="2000" dirty="0">
                <a:solidFill>
                  <a:schemeClr val="tx1"/>
                </a:solidFill>
                <a:latin typeface="Artifakt Element" panose="020B0503050000020004" pitchFamily="34" charset="0"/>
                <a:ea typeface="Artifakt Element" panose="020B0503050000020004" pitchFamily="34" charset="0"/>
              </a:rPr>
              <a:t>Project Schedule</a:t>
            </a:r>
          </a:p>
          <a:p>
            <a:pPr marL="342900" indent="-342900">
              <a:buFont typeface="Arial" panose="020B0604020202020204" pitchFamily="34" charset="0"/>
              <a:buChar char="•"/>
            </a:pPr>
            <a:r>
              <a:rPr lang="en-US" sz="2000" dirty="0">
                <a:solidFill>
                  <a:schemeClr val="tx1"/>
                </a:solidFill>
                <a:latin typeface="Artifakt Element" panose="020B0503050000020004" pitchFamily="34" charset="0"/>
                <a:ea typeface="Artifakt Element" panose="020B0503050000020004" pitchFamily="34" charset="0"/>
              </a:rPr>
              <a:t>Site Access and Safety</a:t>
            </a:r>
          </a:p>
          <a:p>
            <a:pPr marL="342900" indent="-342900">
              <a:buFont typeface="Arial" panose="020B0604020202020204" pitchFamily="34" charset="0"/>
              <a:buChar char="•"/>
            </a:pPr>
            <a:r>
              <a:rPr lang="en-US" sz="2000" dirty="0">
                <a:solidFill>
                  <a:schemeClr val="tx1"/>
                </a:solidFill>
                <a:latin typeface="Artifakt Element" panose="020B0503050000020004" pitchFamily="34" charset="0"/>
                <a:ea typeface="Artifakt Element" panose="020B0503050000020004" pitchFamily="34" charset="0"/>
              </a:rPr>
              <a:t>Payment Terms</a:t>
            </a:r>
          </a:p>
          <a:p>
            <a:pPr marL="342900" indent="-342900">
              <a:buFont typeface="Arial" panose="020B0604020202020204" pitchFamily="34" charset="0"/>
              <a:buChar char="•"/>
            </a:pPr>
            <a:r>
              <a:rPr lang="en-US" sz="2000" dirty="0">
                <a:solidFill>
                  <a:schemeClr val="tx1"/>
                </a:solidFill>
                <a:latin typeface="Artifakt Element" panose="020B0503050000020004" pitchFamily="34" charset="0"/>
                <a:ea typeface="Artifakt Element" panose="020B0503050000020004" pitchFamily="34" charset="0"/>
              </a:rPr>
              <a:t>Submittals and Approvals</a:t>
            </a:r>
          </a:p>
          <a:p>
            <a:pPr marL="342900" indent="-342900">
              <a:spcAft>
                <a:spcPts val="3000"/>
              </a:spcAft>
              <a:buFont typeface="Arial" panose="020B0604020202020204" pitchFamily="34" charset="0"/>
              <a:buChar char="•"/>
            </a:pPr>
            <a:r>
              <a:rPr lang="en-US" sz="2000" dirty="0">
                <a:solidFill>
                  <a:schemeClr val="tx1"/>
                </a:solidFill>
                <a:latin typeface="Artifakt Element" panose="020B0503050000020004" pitchFamily="34" charset="0"/>
                <a:ea typeface="Artifakt Element" panose="020B0503050000020004" pitchFamily="34" charset="0"/>
              </a:rPr>
              <a:t>Change Orders</a:t>
            </a:r>
          </a:p>
          <a:p>
            <a:pPr>
              <a:spcAft>
                <a:spcPts val="800"/>
              </a:spcAft>
            </a:pPr>
            <a:r>
              <a:rPr lang="en-US" sz="2000" b="1" dirty="0">
                <a:solidFill>
                  <a:schemeClr val="tx1"/>
                </a:solidFill>
                <a:latin typeface="Artifakt Element" panose="020B0503050000020004" pitchFamily="34" charset="0"/>
                <a:ea typeface="Artifakt Element" panose="020B0503050000020004" pitchFamily="34" charset="0"/>
              </a:rPr>
              <a:t>These are project-specific modifications or additions to the General Conditions such as:</a:t>
            </a:r>
          </a:p>
          <a:p>
            <a:pPr marL="342900" indent="-342900">
              <a:buFont typeface="Arial" panose="020B0604020202020204" pitchFamily="34" charset="0"/>
              <a:buChar char="•"/>
            </a:pPr>
            <a:r>
              <a:rPr lang="en-US" sz="2000" dirty="0">
                <a:solidFill>
                  <a:schemeClr val="tx1"/>
                </a:solidFill>
                <a:latin typeface="Artifakt Element" panose="020B0503050000020004" pitchFamily="34" charset="0"/>
                <a:ea typeface="Artifakt Element" panose="020B0503050000020004" pitchFamily="34" charset="0"/>
              </a:rPr>
              <a:t>Work Hours:</a:t>
            </a:r>
          </a:p>
          <a:p>
            <a:pPr marL="342900" indent="-342900">
              <a:buFont typeface="Arial" panose="020B0604020202020204" pitchFamily="34" charset="0"/>
              <a:buChar char="•"/>
            </a:pPr>
            <a:r>
              <a:rPr lang="en-US" sz="2000" dirty="0">
                <a:solidFill>
                  <a:schemeClr val="tx1"/>
                </a:solidFill>
                <a:latin typeface="Artifakt Element" panose="020B0503050000020004" pitchFamily="34" charset="0"/>
                <a:ea typeface="Artifakt Element" panose="020B0503050000020004" pitchFamily="34" charset="0"/>
              </a:rPr>
              <a:t>Environmental Requirements:</a:t>
            </a:r>
          </a:p>
          <a:p>
            <a:pPr marL="342900" indent="-342900">
              <a:buFont typeface="Arial" panose="020B0604020202020204" pitchFamily="34" charset="0"/>
              <a:buChar char="•"/>
            </a:pPr>
            <a:r>
              <a:rPr lang="en-US" sz="2000" dirty="0">
                <a:solidFill>
                  <a:schemeClr val="tx1"/>
                </a:solidFill>
                <a:latin typeface="Artifakt Element" panose="020B0503050000020004" pitchFamily="34" charset="0"/>
                <a:ea typeface="Artifakt Element" panose="020B0503050000020004" pitchFamily="34" charset="0"/>
              </a:rPr>
              <a:t>Insurance and Bonding:</a:t>
            </a:r>
          </a:p>
          <a:p>
            <a:pPr marL="342900" indent="-342900">
              <a:buFont typeface="Arial" panose="020B0604020202020204" pitchFamily="34" charset="0"/>
              <a:buChar char="•"/>
            </a:pPr>
            <a:r>
              <a:rPr lang="en-US" sz="2000" dirty="0">
                <a:solidFill>
                  <a:schemeClr val="tx1"/>
                </a:solidFill>
                <a:latin typeface="Artifakt Element" panose="020B0503050000020004" pitchFamily="34" charset="0"/>
                <a:ea typeface="Artifakt Element" panose="020B0503050000020004" pitchFamily="34" charset="0"/>
              </a:rPr>
              <a:t>Coordination:</a:t>
            </a:r>
          </a:p>
          <a:p>
            <a:pPr marL="342900" indent="-342900">
              <a:buFont typeface="Arial" panose="020B0604020202020204" pitchFamily="34" charset="0"/>
              <a:buChar char="•"/>
            </a:pPr>
            <a:r>
              <a:rPr lang="en-US" sz="2000" dirty="0">
                <a:solidFill>
                  <a:schemeClr val="tx1"/>
                </a:solidFill>
                <a:latin typeface="Artifakt Element" panose="020B0503050000020004" pitchFamily="34" charset="0"/>
                <a:ea typeface="Artifakt Element" panose="020B0503050000020004" pitchFamily="34" charset="0"/>
              </a:rPr>
              <a:t>Penalties:</a:t>
            </a:r>
          </a:p>
        </p:txBody>
      </p:sp>
      <p:grpSp>
        <p:nvGrpSpPr>
          <p:cNvPr id="3" name="Group 2">
            <a:extLst>
              <a:ext uri="{FF2B5EF4-FFF2-40B4-BE49-F238E27FC236}">
                <a16:creationId xmlns:a16="http://schemas.microsoft.com/office/drawing/2014/main" id="{F89FF595-DFF1-0442-FBC3-2B1CD8D60D5D}"/>
              </a:ext>
            </a:extLst>
          </p:cNvPr>
          <p:cNvGrpSpPr/>
          <p:nvPr/>
        </p:nvGrpSpPr>
        <p:grpSpPr>
          <a:xfrm>
            <a:off x="10947755" y="2121125"/>
            <a:ext cx="6457196" cy="7394170"/>
            <a:chOff x="10947755" y="2121125"/>
            <a:chExt cx="6457196" cy="7394170"/>
          </a:xfrm>
        </p:grpSpPr>
        <p:sp>
          <p:nvSpPr>
            <p:cNvPr id="168" name="Rectangle 167">
              <a:extLst>
                <a:ext uri="{FF2B5EF4-FFF2-40B4-BE49-F238E27FC236}">
                  <a16:creationId xmlns:a16="http://schemas.microsoft.com/office/drawing/2014/main" id="{6688C72C-AC8D-E3CC-1F06-6696311317C8}"/>
                </a:ext>
              </a:extLst>
            </p:cNvPr>
            <p:cNvSpPr/>
            <p:nvPr/>
          </p:nvSpPr>
          <p:spPr>
            <a:xfrm>
              <a:off x="10947755" y="2121125"/>
              <a:ext cx="6457196" cy="7394170"/>
            </a:xfrm>
            <a:prstGeom prst="rect">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3000" dirty="0">
                <a:latin typeface="Artifakt Element" panose="020B0503050000020004" pitchFamily="34" charset="0"/>
                <a:ea typeface="Artifakt Element" panose="020B0503050000020004" pitchFamily="34" charset="0"/>
              </a:endParaRPr>
            </a:p>
            <a:p>
              <a:pPr algn="ctr"/>
              <a:r>
                <a:rPr lang="en-US" sz="3000" b="1" dirty="0">
                  <a:solidFill>
                    <a:srgbClr val="5F60FF"/>
                  </a:solidFill>
                  <a:latin typeface="Artifakt Element" panose="020B0503050000020004" pitchFamily="34" charset="0"/>
                  <a:ea typeface="Artifakt Element" panose="020B0503050000020004" pitchFamily="34" charset="0"/>
                </a:rPr>
                <a:t>Schedule</a:t>
              </a:r>
            </a:p>
          </p:txBody>
        </p:sp>
        <p:pic>
          <p:nvPicPr>
            <p:cNvPr id="170" name="Picture 169">
              <a:extLst>
                <a:ext uri="{FF2B5EF4-FFF2-40B4-BE49-F238E27FC236}">
                  <a16:creationId xmlns:a16="http://schemas.microsoft.com/office/drawing/2014/main" id="{7C696C1E-6847-CDDE-0210-23F0B6537235}"/>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11189616" y="3901896"/>
              <a:ext cx="5973478" cy="3585862"/>
            </a:xfrm>
            <a:prstGeom prst="rect">
              <a:avLst/>
            </a:prstGeom>
          </p:spPr>
        </p:pic>
      </p:grpSp>
      <p:sp>
        <p:nvSpPr>
          <p:cNvPr id="4" name="Rectangle 3">
            <a:extLst>
              <a:ext uri="{FF2B5EF4-FFF2-40B4-BE49-F238E27FC236}">
                <a16:creationId xmlns:a16="http://schemas.microsoft.com/office/drawing/2014/main" id="{7FB54164-5F58-C106-CE17-53519FEA58A2}"/>
              </a:ext>
            </a:extLst>
          </p:cNvPr>
          <p:cNvSpPr/>
          <p:nvPr/>
        </p:nvSpPr>
        <p:spPr>
          <a:xfrm>
            <a:off x="10947753" y="2121125"/>
            <a:ext cx="6457196" cy="7394170"/>
          </a:xfrm>
          <a:prstGeom prst="rect">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3000" dirty="0">
              <a:latin typeface="Arial" panose="020B0604020202020204" pitchFamily="34" charset="0"/>
              <a:ea typeface="Artifakt Element" panose="020B0503050000020004" pitchFamily="34" charset="0"/>
              <a:cs typeface="Arial" panose="020B0604020202020204" pitchFamily="34" charset="0"/>
            </a:endParaRPr>
          </a:p>
          <a:p>
            <a:pPr algn="ctr"/>
            <a:r>
              <a:rPr lang="en-US" sz="3000" b="1" dirty="0">
                <a:solidFill>
                  <a:srgbClr val="5F60FF"/>
                </a:solidFill>
                <a:latin typeface="Arial" panose="020B0604020202020204" pitchFamily="34" charset="0"/>
                <a:ea typeface="Artifakt Element" panose="020B0503050000020004" pitchFamily="34" charset="0"/>
                <a:cs typeface="Arial" panose="020B0604020202020204" pitchFamily="34" charset="0"/>
              </a:rPr>
              <a:t>Safety, Quality, and Insurance Requirements</a:t>
            </a:r>
          </a:p>
          <a:p>
            <a:pPr algn="ctr"/>
            <a:endParaRPr lang="en-US" sz="3000" b="1" dirty="0">
              <a:solidFill>
                <a:srgbClr val="5F60FF"/>
              </a:solidFill>
              <a:latin typeface="Arial" panose="020B0604020202020204" pitchFamily="34" charset="0"/>
              <a:ea typeface="Artifakt Element" panose="020B0503050000020004" pitchFamily="34" charset="0"/>
              <a:cs typeface="Arial" panose="020B0604020202020204" pitchFamily="34" charset="0"/>
            </a:endParaRPr>
          </a:p>
          <a:p>
            <a:r>
              <a:rPr lang="en-US" sz="2000" dirty="0">
                <a:solidFill>
                  <a:schemeClr val="tx1"/>
                </a:solidFill>
                <a:latin typeface="Arial" panose="020B0604020202020204" pitchFamily="34" charset="0"/>
                <a:ea typeface="Artifakt Element" panose="020B0503050000020004" pitchFamily="34" charset="0"/>
                <a:cs typeface="Arial" panose="020B0604020202020204" pitchFamily="34" charset="0"/>
              </a:rPr>
              <a:t>All personnel must comply with OSHA regulations and project-specific safety protocols. PPE must be worn at all times. Subcontractors must submit a </a:t>
            </a:r>
            <a:r>
              <a:rPr lang="en-US" sz="2000" b="1" dirty="0">
                <a:solidFill>
                  <a:schemeClr val="tx1"/>
                </a:solidFill>
                <a:latin typeface="Arial" panose="020B0604020202020204" pitchFamily="34" charset="0"/>
                <a:ea typeface="Artifakt Element" panose="020B0503050000020004" pitchFamily="34" charset="0"/>
                <a:cs typeface="Arial" panose="020B0604020202020204" pitchFamily="34" charset="0"/>
              </a:rPr>
              <a:t>site-specific safety plan </a:t>
            </a:r>
            <a:r>
              <a:rPr lang="en-US" sz="2000" dirty="0">
                <a:solidFill>
                  <a:schemeClr val="tx1"/>
                </a:solidFill>
                <a:latin typeface="Arial" panose="020B0604020202020204" pitchFamily="34" charset="0"/>
                <a:ea typeface="Artifakt Element" panose="020B0503050000020004" pitchFamily="34" charset="0"/>
                <a:cs typeface="Arial" panose="020B0604020202020204" pitchFamily="34" charset="0"/>
              </a:rPr>
              <a:t>before starting work.</a:t>
            </a:r>
          </a:p>
          <a:p>
            <a:endParaRPr lang="en-US" sz="2000" dirty="0">
              <a:solidFill>
                <a:schemeClr val="tx1"/>
              </a:solidFill>
              <a:latin typeface="Arial" panose="020B0604020202020204" pitchFamily="34" charset="0"/>
              <a:ea typeface="Artifakt Element" panose="020B0503050000020004" pitchFamily="34" charset="0"/>
              <a:cs typeface="Arial" panose="020B0604020202020204" pitchFamily="34" charset="0"/>
            </a:endParaRPr>
          </a:p>
          <a:p>
            <a:r>
              <a:rPr lang="en-US" sz="2000" dirty="0">
                <a:solidFill>
                  <a:schemeClr val="tx1"/>
                </a:solidFill>
                <a:latin typeface="Arial" panose="020B0604020202020204" pitchFamily="34" charset="0"/>
                <a:ea typeface="Artifakt Element" panose="020B0503050000020004" pitchFamily="34" charset="0"/>
                <a:cs typeface="Arial" panose="020B0604020202020204" pitchFamily="34" charset="0"/>
              </a:rPr>
              <a:t>Work must comply with project drawings, specifications, and building codes. Defective work must be corrected at the subcontractor’s expense. Submittals must be reviewed and approved </a:t>
            </a:r>
            <a:r>
              <a:rPr lang="en-US" sz="2000" b="1" dirty="0">
                <a:solidFill>
                  <a:schemeClr val="tx1"/>
                </a:solidFill>
                <a:latin typeface="Arial" panose="020B0604020202020204" pitchFamily="34" charset="0"/>
                <a:ea typeface="Artifakt Element" panose="020B0503050000020004" pitchFamily="34" charset="0"/>
                <a:cs typeface="Arial" panose="020B0604020202020204" pitchFamily="34" charset="0"/>
              </a:rPr>
              <a:t>prior to installation.</a:t>
            </a:r>
            <a:endParaRPr lang="en-US" sz="2000" dirty="0">
              <a:solidFill>
                <a:schemeClr val="tx1"/>
              </a:solidFill>
              <a:latin typeface="Arial" panose="020B0604020202020204" pitchFamily="34" charset="0"/>
              <a:ea typeface="Artifakt Element" panose="020B0503050000020004" pitchFamily="34" charset="0"/>
              <a:cs typeface="Arial" panose="020B0604020202020204" pitchFamily="34" charset="0"/>
            </a:endParaRPr>
          </a:p>
          <a:p>
            <a:endParaRPr lang="en-US" sz="2000" dirty="0">
              <a:solidFill>
                <a:schemeClr val="tx1"/>
              </a:solidFill>
              <a:latin typeface="Arial" panose="020B0604020202020204" pitchFamily="34" charset="0"/>
              <a:ea typeface="Artifakt Element" panose="020B0503050000020004" pitchFamily="34" charset="0"/>
              <a:cs typeface="Arial" panose="020B0604020202020204" pitchFamily="34" charset="0"/>
            </a:endParaRPr>
          </a:p>
          <a:p>
            <a:pPr>
              <a:spcAft>
                <a:spcPts val="800"/>
              </a:spcAft>
            </a:pPr>
            <a:r>
              <a:rPr lang="en-US" sz="2000" dirty="0">
                <a:solidFill>
                  <a:schemeClr val="tx1"/>
                </a:solidFill>
                <a:latin typeface="Arial" panose="020B0604020202020204" pitchFamily="34" charset="0"/>
                <a:ea typeface="Artifakt Element" panose="020B0503050000020004" pitchFamily="34" charset="0"/>
                <a:cs typeface="Arial" panose="020B0604020202020204" pitchFamily="34" charset="0"/>
              </a:rPr>
              <a:t>Subcontractors must maintain the following coverage during the project:</a:t>
            </a:r>
          </a:p>
          <a:p>
            <a:pPr marL="342900" indent="-342900">
              <a:buFont typeface="Arial" panose="020B0604020202020204" pitchFamily="34" charset="0"/>
              <a:buChar char="•"/>
            </a:pPr>
            <a:r>
              <a:rPr lang="en-US" sz="2000" b="1" dirty="0">
                <a:solidFill>
                  <a:schemeClr val="tx1"/>
                </a:solidFill>
                <a:latin typeface="Arial" panose="020B0604020202020204" pitchFamily="34" charset="0"/>
                <a:ea typeface="Artifakt Element" panose="020B0503050000020004" pitchFamily="34" charset="0"/>
                <a:cs typeface="Arial" panose="020B0604020202020204" pitchFamily="34" charset="0"/>
              </a:rPr>
              <a:t>General Liability</a:t>
            </a:r>
          </a:p>
          <a:p>
            <a:pPr marL="342900" indent="-342900">
              <a:buFont typeface="Arial" panose="020B0604020202020204" pitchFamily="34" charset="0"/>
              <a:buChar char="•"/>
            </a:pPr>
            <a:r>
              <a:rPr lang="en-US" sz="2000" b="1" dirty="0">
                <a:solidFill>
                  <a:schemeClr val="tx1"/>
                </a:solidFill>
                <a:latin typeface="Arial" panose="020B0604020202020204" pitchFamily="34" charset="0"/>
                <a:ea typeface="Artifakt Element" panose="020B0503050000020004" pitchFamily="34" charset="0"/>
                <a:cs typeface="Arial" panose="020B0604020202020204" pitchFamily="34" charset="0"/>
              </a:rPr>
              <a:t>Worker’s Compensation</a:t>
            </a:r>
          </a:p>
          <a:p>
            <a:pPr marL="342900" indent="-342900">
              <a:buFont typeface="Arial" panose="020B0604020202020204" pitchFamily="34" charset="0"/>
              <a:buChar char="•"/>
            </a:pPr>
            <a:r>
              <a:rPr lang="en-US" sz="2000" b="1" dirty="0">
                <a:solidFill>
                  <a:schemeClr val="tx1"/>
                </a:solidFill>
                <a:latin typeface="Arial" panose="020B0604020202020204" pitchFamily="34" charset="0"/>
                <a:ea typeface="Artifakt Element" panose="020B0503050000020004" pitchFamily="34" charset="0"/>
                <a:cs typeface="Arial" panose="020B0604020202020204" pitchFamily="34" charset="0"/>
              </a:rPr>
              <a:t>Automobile Liability</a:t>
            </a:r>
            <a:endParaRPr lang="en-US" sz="2000" b="1" dirty="0">
              <a:solidFill>
                <a:srgbClr val="5F60FF"/>
              </a:solidFill>
              <a:latin typeface="Arial" panose="020B0604020202020204" pitchFamily="34" charset="0"/>
              <a:ea typeface="Artifakt Element" panose="020B0503050000020004" pitchFamily="34" charset="0"/>
              <a:cs typeface="Arial" panose="020B0604020202020204" pitchFamily="34" charset="0"/>
            </a:endParaRPr>
          </a:p>
          <a:p>
            <a:endParaRPr lang="en-US" sz="2000" dirty="0">
              <a:solidFill>
                <a:srgbClr val="5F60FF"/>
              </a:solidFill>
              <a:latin typeface="Arial" panose="020B0604020202020204" pitchFamily="34" charset="0"/>
              <a:ea typeface="Artifakt Element" panose="020B0503050000020004" pitchFamily="34" charset="0"/>
              <a:cs typeface="Arial" panose="020B0604020202020204" pitchFamily="34" charset="0"/>
            </a:endParaRPr>
          </a:p>
        </p:txBody>
      </p:sp>
    </p:spTree>
    <p:extLst>
      <p:ext uri="{BB962C8B-B14F-4D97-AF65-F5344CB8AC3E}">
        <p14:creationId xmlns:p14="http://schemas.microsoft.com/office/powerpoint/2010/main" val="35051094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158"/>
                                        </p:tgtEl>
                                        <p:attrNameLst>
                                          <p:attrName>style.visibility</p:attrName>
                                        </p:attrNameLst>
                                      </p:cBhvr>
                                      <p:to>
                                        <p:strVal val="visible"/>
                                      </p:to>
                                    </p:set>
                                    <p:animEffect transition="in" filter="fade">
                                      <p:cBhvr>
                                        <p:cTn id="11" dur="500"/>
                                        <p:tgtEl>
                                          <p:spTgt spid="158"/>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160"/>
                                        </p:tgtEl>
                                        <p:attrNameLst>
                                          <p:attrName>style.visibility</p:attrName>
                                        </p:attrNameLst>
                                      </p:cBhvr>
                                      <p:to>
                                        <p:strVal val="visible"/>
                                      </p:to>
                                    </p:set>
                                    <p:animEffect transition="in" filter="fade">
                                      <p:cBhvr>
                                        <p:cTn id="15" dur="500"/>
                                        <p:tgtEl>
                                          <p:spTgt spid="160"/>
                                        </p:tgtEl>
                                      </p:cBhvr>
                                    </p:animEffect>
                                  </p:childTnLst>
                                </p:cTn>
                              </p:par>
                            </p:childTnLst>
                          </p:cTn>
                        </p:par>
                        <p:par>
                          <p:cTn id="16" fill="hold">
                            <p:stCondLst>
                              <p:cond delay="3500"/>
                            </p:stCondLst>
                            <p:childTnLst>
                              <p:par>
                                <p:cTn id="17" presetID="10" presetClass="entr" presetSubtype="0" fill="hold" nodeType="after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61"/>
                                        </p:tgtEl>
                                        <p:attrNameLst>
                                          <p:attrName>style.visibility</p:attrName>
                                        </p:attrNameLst>
                                      </p:cBhvr>
                                      <p:to>
                                        <p:strVal val="visible"/>
                                      </p:to>
                                    </p:set>
                                    <p:animEffect transition="in" filter="wipe(up)">
                                      <p:cBhvr>
                                        <p:cTn id="24" dur="500"/>
                                        <p:tgtEl>
                                          <p:spTgt spid="16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62"/>
                                        </p:tgtEl>
                                        <p:attrNameLst>
                                          <p:attrName>style.visibility</p:attrName>
                                        </p:attrNameLst>
                                      </p:cBhvr>
                                      <p:to>
                                        <p:strVal val="visible"/>
                                      </p:to>
                                    </p:set>
                                    <p:animEffect transition="in" filter="wipe(up)">
                                      <p:cBhvr>
                                        <p:cTn id="29" dur="500"/>
                                        <p:tgtEl>
                                          <p:spTgt spid="16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163"/>
                                        </p:tgtEl>
                                        <p:attrNameLst>
                                          <p:attrName>style.visibility</p:attrName>
                                        </p:attrNameLst>
                                      </p:cBhvr>
                                      <p:to>
                                        <p:strVal val="visible"/>
                                      </p:to>
                                    </p:set>
                                    <p:animEffect transition="in" filter="wipe(up)">
                                      <p:cBhvr>
                                        <p:cTn id="34" dur="500"/>
                                        <p:tgtEl>
                                          <p:spTgt spid="16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64"/>
                                        </p:tgtEl>
                                        <p:attrNameLst>
                                          <p:attrName>style.visibility</p:attrName>
                                        </p:attrNameLst>
                                      </p:cBhvr>
                                      <p:to>
                                        <p:strVal val="visible"/>
                                      </p:to>
                                    </p:set>
                                    <p:animEffect transition="in" filter="wipe(up)">
                                      <p:cBhvr>
                                        <p:cTn id="39" dur="500"/>
                                        <p:tgtEl>
                                          <p:spTgt spid="164"/>
                                        </p:tgtEl>
                                      </p:cBhvr>
                                    </p:animEffect>
                                  </p:childTnLst>
                                </p:cTn>
                              </p:par>
                              <p:par>
                                <p:cTn id="40" presetID="10" presetClass="entr" presetSubtype="0" fill="hold" nodeType="withEffect">
                                  <p:stCondLst>
                                    <p:cond delay="0"/>
                                  </p:stCondLst>
                                  <p:childTnLst>
                                    <p:set>
                                      <p:cBhvr>
                                        <p:cTn id="41" dur="1" fill="hold">
                                          <p:stCondLst>
                                            <p:cond delay="0"/>
                                          </p:stCondLst>
                                        </p:cTn>
                                        <p:tgtEl>
                                          <p:spTgt spid="165"/>
                                        </p:tgtEl>
                                        <p:attrNameLst>
                                          <p:attrName>style.visibility</p:attrName>
                                        </p:attrNameLst>
                                      </p:cBhvr>
                                      <p:to>
                                        <p:strVal val="visible"/>
                                      </p:to>
                                    </p:set>
                                    <p:animEffect transition="in" filter="fade">
                                      <p:cBhvr>
                                        <p:cTn id="42" dur="500"/>
                                        <p:tgtEl>
                                          <p:spTgt spid="16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166"/>
                                        </p:tgtEl>
                                        <p:attrNameLst>
                                          <p:attrName>style.visibility</p:attrName>
                                        </p:attrNameLst>
                                      </p:cBhvr>
                                      <p:to>
                                        <p:strVal val="visible"/>
                                      </p:to>
                                    </p:set>
                                    <p:animEffect transition="in" filter="wipe(up)">
                                      <p:cBhvr>
                                        <p:cTn id="47" dur="500"/>
                                        <p:tgtEl>
                                          <p:spTgt spid="16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167"/>
                                        </p:tgtEl>
                                        <p:attrNameLst>
                                          <p:attrName>style.visibility</p:attrName>
                                        </p:attrNameLst>
                                      </p:cBhvr>
                                      <p:to>
                                        <p:strVal val="visible"/>
                                      </p:to>
                                    </p:set>
                                    <p:animEffect transition="in" filter="wipe(up)">
                                      <p:cBhvr>
                                        <p:cTn id="52" dur="500"/>
                                        <p:tgtEl>
                                          <p:spTgt spid="16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up)">
                                      <p:cBhvr>
                                        <p:cTn id="57" dur="500"/>
                                        <p:tgtEl>
                                          <p:spTgt spid="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wipe(up)">
                                      <p:cBhvr>
                                        <p:cTn id="6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P spid="162" grpId="0" animBg="1"/>
      <p:bldP spid="163" grpId="0" animBg="1"/>
      <p:bldP spid="164" grpId="0" animBg="1"/>
      <p:bldP spid="166" grpId="0" animBg="1"/>
      <p:bldP spid="167" grpId="0" animBg="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C6BF3-BA8F-CFD2-8D98-31EF01D433CA}"/>
            </a:ext>
          </a:extLst>
        </p:cNvPr>
        <p:cNvGrpSpPr/>
        <p:nvPr/>
      </p:nvGrpSpPr>
      <p:grpSpPr>
        <a:xfrm>
          <a:off x="0" y="0"/>
          <a:ext cx="0" cy="0"/>
          <a:chOff x="0" y="0"/>
          <a:chExt cx="0" cy="0"/>
        </a:xfrm>
      </p:grpSpPr>
      <p:sp>
        <p:nvSpPr>
          <p:cNvPr id="293" name="Content Placeholder 5">
            <a:extLst>
              <a:ext uri="{FF2B5EF4-FFF2-40B4-BE49-F238E27FC236}">
                <a16:creationId xmlns:a16="http://schemas.microsoft.com/office/drawing/2014/main" id="{31410CE2-BCCF-96F7-D186-EDD25409C6A3}"/>
              </a:ext>
            </a:extLst>
          </p:cNvPr>
          <p:cNvSpPr>
            <a:spLocks noGrp="1"/>
          </p:cNvSpPr>
          <p:nvPr>
            <p:ph idx="1"/>
          </p:nvPr>
        </p:nvSpPr>
        <p:spPr>
          <a:xfrm>
            <a:off x="736980" y="2090587"/>
            <a:ext cx="16814040" cy="7464893"/>
          </a:xfrm>
        </p:spPr>
        <p:txBody>
          <a:bodyPr>
            <a:normAutofit/>
          </a:bodyPr>
          <a:lstStyle/>
          <a:p>
            <a:r>
              <a:rPr lang="en-US" dirty="0">
                <a:latin typeface="Arial" panose="020B0604020202020204" pitchFamily="34" charset="0"/>
                <a:ea typeface="Artifakt Element" panose="020B0503050000020004" pitchFamily="34" charset="0"/>
                <a:cs typeface="Arial" panose="020B0604020202020204" pitchFamily="34" charset="0"/>
              </a:rPr>
              <a:t>Bid packaging ensures all subcontractors receive the same information, at the same time, with clear instructions and expectations.</a:t>
            </a:r>
          </a:p>
          <a:p>
            <a:pPr marL="0" lvl="0" indent="0">
              <a:spcBef>
                <a:spcPts val="1200"/>
              </a:spcBef>
              <a:buNone/>
            </a:pPr>
            <a:endParaRPr lang="en-US" dirty="0">
              <a:latin typeface="Arial" panose="020B0604020202020204" pitchFamily="34" charset="0"/>
              <a:ea typeface="Artifakt Element" panose="020B0503050000020004" pitchFamily="34" charset="0"/>
              <a:cs typeface="Arial" panose="020B0604020202020204" pitchFamily="34" charset="0"/>
            </a:endParaRPr>
          </a:p>
          <a:p>
            <a:pPr marL="0" lvl="0" indent="0">
              <a:spcBef>
                <a:spcPts val="1200"/>
              </a:spcBef>
              <a:buNone/>
            </a:pPr>
            <a:endParaRPr lang="en-US" dirty="0">
              <a:latin typeface="Arial" panose="020B0604020202020204" pitchFamily="34" charset="0"/>
              <a:ea typeface="Artifakt Element" panose="020B0503050000020004" pitchFamily="34" charset="0"/>
              <a:cs typeface="Arial" panose="020B0604020202020204" pitchFamily="34" charset="0"/>
            </a:endParaRPr>
          </a:p>
          <a:p>
            <a:pPr marL="0" lvl="0" indent="0">
              <a:spcBef>
                <a:spcPts val="1200"/>
              </a:spcBef>
              <a:buNone/>
            </a:pPr>
            <a:endParaRPr lang="en-US" dirty="0">
              <a:latin typeface="Arial" panose="020B0604020202020204" pitchFamily="34" charset="0"/>
              <a:ea typeface="Artifakt Element" panose="020B0503050000020004" pitchFamily="34" charset="0"/>
              <a:cs typeface="Arial" panose="020B0604020202020204" pitchFamily="34" charset="0"/>
            </a:endParaRPr>
          </a:p>
          <a:p>
            <a:pPr marL="0" lvl="0" indent="0">
              <a:spcBef>
                <a:spcPts val="1200"/>
              </a:spcBef>
              <a:buNone/>
            </a:pPr>
            <a:endParaRPr lang="en-US" dirty="0">
              <a:latin typeface="Arial" panose="020B0604020202020204" pitchFamily="34" charset="0"/>
              <a:ea typeface="Artifakt Element" panose="020B0503050000020004" pitchFamily="34" charset="0"/>
              <a:cs typeface="Arial" panose="020B0604020202020204" pitchFamily="34" charset="0"/>
            </a:endParaRPr>
          </a:p>
          <a:p>
            <a:pPr>
              <a:spcBef>
                <a:spcPts val="1200"/>
              </a:spcBef>
            </a:pPr>
            <a:endParaRPr lang="en-US" dirty="0">
              <a:latin typeface="Arial" panose="020B0604020202020204" pitchFamily="34" charset="0"/>
              <a:ea typeface="Artifakt Element" panose="020B0503050000020004" pitchFamily="34" charset="0"/>
              <a:cs typeface="Arial" panose="020B0604020202020204" pitchFamily="34" charset="0"/>
            </a:endParaRPr>
          </a:p>
          <a:p>
            <a:pPr>
              <a:spcBef>
                <a:spcPts val="1200"/>
              </a:spcBef>
            </a:pPr>
            <a:r>
              <a:rPr lang="en-US" dirty="0">
                <a:latin typeface="Arial" panose="020B0604020202020204" pitchFamily="34" charset="0"/>
                <a:ea typeface="Artifakt Element" panose="020B0503050000020004" pitchFamily="34" charset="0"/>
                <a:cs typeface="Arial" panose="020B0604020202020204" pitchFamily="34" charset="0"/>
              </a:rPr>
              <a:t>By clearly defining the scope, schedule, quality standards, and contractual requirements upfront, bid packages reduce the chance of misunderstandings, scope gaps, and change orders.</a:t>
            </a:r>
          </a:p>
        </p:txBody>
      </p:sp>
      <p:sp>
        <p:nvSpPr>
          <p:cNvPr id="3" name="Title 2">
            <a:extLst>
              <a:ext uri="{FF2B5EF4-FFF2-40B4-BE49-F238E27FC236}">
                <a16:creationId xmlns:a16="http://schemas.microsoft.com/office/drawing/2014/main" id="{78909BFE-3278-372A-41D5-0E9500743EFC}"/>
              </a:ext>
            </a:extLst>
          </p:cNvPr>
          <p:cNvSpPr>
            <a:spLocks noGrp="1"/>
          </p:cNvSpPr>
          <p:nvPr>
            <p:ph type="title"/>
          </p:nvPr>
        </p:nvSpPr>
        <p:spPr>
          <a:xfrm>
            <a:off x="736980" y="731521"/>
            <a:ext cx="16814040" cy="797141"/>
          </a:xfrm>
        </p:spPr>
        <p:txBody>
          <a:bodyPr/>
          <a:lstStyle/>
          <a:p>
            <a:r>
              <a:rPr lang="en-US" dirty="0">
                <a:latin typeface="Arial" panose="020B0604020202020204" pitchFamily="34" charset="0"/>
                <a:ea typeface="Artifakt Element" panose="020B0503050000020004" pitchFamily="34" charset="0"/>
                <a:cs typeface="Arial" panose="020B0604020202020204" pitchFamily="34" charset="0"/>
              </a:rPr>
              <a:t>Subcontractor bid packages</a:t>
            </a:r>
          </a:p>
        </p:txBody>
      </p:sp>
      <p:sp>
        <p:nvSpPr>
          <p:cNvPr id="5" name="Footer Placeholder 5">
            <a:extLst>
              <a:ext uri="{FF2B5EF4-FFF2-40B4-BE49-F238E27FC236}">
                <a16:creationId xmlns:a16="http://schemas.microsoft.com/office/drawing/2014/main" id="{064164E7-44E8-4C53-4EB0-AB13A702C964}"/>
              </a:ext>
            </a:extLst>
          </p:cNvPr>
          <p:cNvSpPr txBox="1">
            <a:spLocks/>
          </p:cNvSpPr>
          <p:nvPr/>
        </p:nvSpPr>
        <p:spPr>
          <a:xfrm>
            <a:off x="106725" y="9808019"/>
            <a:ext cx="14069630" cy="73025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8">
              <a:defRPr/>
            </a:pPr>
            <a:r>
              <a:rPr lang="en-US" sz="1200" dirty="0">
                <a:solidFill>
                  <a:srgbClr val="CCCCCC"/>
                </a:solidFill>
                <a:latin typeface="Artifakt Element" panose="020B0503050000020004" pitchFamily="34" charset="0"/>
                <a:ea typeface="Artifakt Element" panose="020B0503050000020004" pitchFamily="34" charset="0"/>
              </a:rPr>
              <a:t>Autodesk Confidential &amp; Proprietary Information - Please do not post, copy or distribute without authorization.</a:t>
            </a:r>
          </a:p>
        </p:txBody>
      </p:sp>
      <p:grpSp>
        <p:nvGrpSpPr>
          <p:cNvPr id="139" name="Group 138">
            <a:extLst>
              <a:ext uri="{FF2B5EF4-FFF2-40B4-BE49-F238E27FC236}">
                <a16:creationId xmlns:a16="http://schemas.microsoft.com/office/drawing/2014/main" id="{D1511626-8A97-78F0-82FE-19727ECCC410}"/>
              </a:ext>
            </a:extLst>
          </p:cNvPr>
          <p:cNvGrpSpPr/>
          <p:nvPr/>
        </p:nvGrpSpPr>
        <p:grpSpPr>
          <a:xfrm>
            <a:off x="8257813" y="3837735"/>
            <a:ext cx="1772373" cy="2276642"/>
            <a:chOff x="7423909" y="4610248"/>
            <a:chExt cx="2154590" cy="2617596"/>
          </a:xfrm>
        </p:grpSpPr>
        <p:sp>
          <p:nvSpPr>
            <p:cNvPr id="140" name="Freeform 127">
              <a:extLst>
                <a:ext uri="{FF2B5EF4-FFF2-40B4-BE49-F238E27FC236}">
                  <a16:creationId xmlns:a16="http://schemas.microsoft.com/office/drawing/2014/main" id="{D4736297-A805-610D-0EA2-30DAD2AB0C6A}"/>
                </a:ext>
              </a:extLst>
            </p:cNvPr>
            <p:cNvSpPr/>
            <p:nvPr/>
          </p:nvSpPr>
          <p:spPr>
            <a:xfrm>
              <a:off x="7423909" y="6163724"/>
              <a:ext cx="2141876" cy="1064120"/>
            </a:xfrm>
            <a:custGeom>
              <a:avLst/>
              <a:gdLst>
                <a:gd name="connsiteX0" fmla="*/ 1070939 w 1070938"/>
                <a:gd name="connsiteY0" fmla="*/ 264876 h 532060"/>
                <a:gd name="connsiteX1" fmla="*/ 532869 w 1070938"/>
                <a:gd name="connsiteY1" fmla="*/ 0 h 532060"/>
                <a:gd name="connsiteX2" fmla="*/ 0 w 1070938"/>
                <a:gd name="connsiteY2" fmla="*/ 264299 h 532060"/>
                <a:gd name="connsiteX3" fmla="*/ 529979 w 1070938"/>
                <a:gd name="connsiteY3" fmla="*/ 532060 h 532060"/>
                <a:gd name="connsiteX4" fmla="*/ 1070939 w 1070938"/>
                <a:gd name="connsiteY4" fmla="*/ 264876 h 53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0938" h="532060">
                  <a:moveTo>
                    <a:pt x="1070939" y="264876"/>
                  </a:moveTo>
                  <a:lnTo>
                    <a:pt x="532869" y="0"/>
                  </a:lnTo>
                  <a:lnTo>
                    <a:pt x="0" y="264299"/>
                  </a:lnTo>
                  <a:lnTo>
                    <a:pt x="529979" y="532060"/>
                  </a:lnTo>
                  <a:lnTo>
                    <a:pt x="1070939" y="264876"/>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1" name="Freeform 128">
              <a:extLst>
                <a:ext uri="{FF2B5EF4-FFF2-40B4-BE49-F238E27FC236}">
                  <a16:creationId xmlns:a16="http://schemas.microsoft.com/office/drawing/2014/main" id="{0FD4CBAB-393A-F688-9950-59BA92F45575}"/>
                </a:ext>
              </a:extLst>
            </p:cNvPr>
            <p:cNvSpPr/>
            <p:nvPr/>
          </p:nvSpPr>
          <p:spPr>
            <a:xfrm>
              <a:off x="7434311" y="5907505"/>
              <a:ext cx="2144188" cy="1065274"/>
            </a:xfrm>
            <a:custGeom>
              <a:avLst/>
              <a:gdLst>
                <a:gd name="connsiteX0" fmla="*/ 1072095 w 1072094"/>
                <a:gd name="connsiteY0" fmla="*/ 265453 h 532637"/>
                <a:gd name="connsiteX1" fmla="*/ 533447 w 1072094"/>
                <a:gd name="connsiteY1" fmla="*/ 0 h 532637"/>
                <a:gd name="connsiteX2" fmla="*/ 0 w 1072094"/>
                <a:gd name="connsiteY2" fmla="*/ 264876 h 532637"/>
                <a:gd name="connsiteX3" fmla="*/ 530557 w 1072094"/>
                <a:gd name="connsiteY3" fmla="*/ 532637 h 532637"/>
                <a:gd name="connsiteX4" fmla="*/ 1072095 w 1072094"/>
                <a:gd name="connsiteY4" fmla="*/ 265453 h 532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094" h="532637">
                  <a:moveTo>
                    <a:pt x="1072095" y="265453"/>
                  </a:moveTo>
                  <a:lnTo>
                    <a:pt x="533447" y="0"/>
                  </a:lnTo>
                  <a:lnTo>
                    <a:pt x="0" y="264876"/>
                  </a:lnTo>
                  <a:lnTo>
                    <a:pt x="530557" y="532637"/>
                  </a:lnTo>
                  <a:lnTo>
                    <a:pt x="1072095" y="265453"/>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2" name="Freeform 129">
              <a:extLst>
                <a:ext uri="{FF2B5EF4-FFF2-40B4-BE49-F238E27FC236}">
                  <a16:creationId xmlns:a16="http://schemas.microsoft.com/office/drawing/2014/main" id="{3FE6B4B3-CDD0-D17F-41FE-940607EF03EB}"/>
                </a:ext>
              </a:extLst>
            </p:cNvPr>
            <p:cNvSpPr/>
            <p:nvPr/>
          </p:nvSpPr>
          <p:spPr>
            <a:xfrm>
              <a:off x="8490802" y="5773625"/>
              <a:ext cx="20806" cy="1059502"/>
            </a:xfrm>
            <a:custGeom>
              <a:avLst/>
              <a:gdLst>
                <a:gd name="connsiteX0" fmla="*/ 0 w 10403"/>
                <a:gd name="connsiteY0" fmla="*/ 31162 h 529751"/>
                <a:gd name="connsiteX1" fmla="*/ 10403 w 10403"/>
                <a:gd name="connsiteY1" fmla="*/ 31162 h 529751"/>
                <a:gd name="connsiteX2" fmla="*/ 10403 w 10403"/>
                <a:gd name="connsiteY2" fmla="*/ 0 h 529751"/>
                <a:gd name="connsiteX3" fmla="*/ 0 w 10403"/>
                <a:gd name="connsiteY3" fmla="*/ 0 h 529751"/>
                <a:gd name="connsiteX4" fmla="*/ 0 w 10403"/>
                <a:gd name="connsiteY4" fmla="*/ 31162 h 529751"/>
                <a:gd name="connsiteX5" fmla="*/ 0 w 10403"/>
                <a:gd name="connsiteY5" fmla="*/ 92908 h 529751"/>
                <a:gd name="connsiteX6" fmla="*/ 10403 w 10403"/>
                <a:gd name="connsiteY6" fmla="*/ 92908 h 529751"/>
                <a:gd name="connsiteX7" fmla="*/ 10403 w 10403"/>
                <a:gd name="connsiteY7" fmla="*/ 61747 h 529751"/>
                <a:gd name="connsiteX8" fmla="*/ 0 w 10403"/>
                <a:gd name="connsiteY8" fmla="*/ 61747 h 529751"/>
                <a:gd name="connsiteX9" fmla="*/ 0 w 10403"/>
                <a:gd name="connsiteY9" fmla="*/ 92908 h 529751"/>
                <a:gd name="connsiteX10" fmla="*/ 0 w 10403"/>
                <a:gd name="connsiteY10" fmla="*/ 155809 h 529751"/>
                <a:gd name="connsiteX11" fmla="*/ 10403 w 10403"/>
                <a:gd name="connsiteY11" fmla="*/ 155809 h 529751"/>
                <a:gd name="connsiteX12" fmla="*/ 10403 w 10403"/>
                <a:gd name="connsiteY12" fmla="*/ 124647 h 529751"/>
                <a:gd name="connsiteX13" fmla="*/ 0 w 10403"/>
                <a:gd name="connsiteY13" fmla="*/ 124647 h 529751"/>
                <a:gd name="connsiteX14" fmla="*/ 0 w 10403"/>
                <a:gd name="connsiteY14" fmla="*/ 155809 h 529751"/>
                <a:gd name="connsiteX15" fmla="*/ 0 w 10403"/>
                <a:gd name="connsiteY15" fmla="*/ 217556 h 529751"/>
                <a:gd name="connsiteX16" fmla="*/ 10403 w 10403"/>
                <a:gd name="connsiteY16" fmla="*/ 217556 h 529751"/>
                <a:gd name="connsiteX17" fmla="*/ 10403 w 10403"/>
                <a:gd name="connsiteY17" fmla="*/ 186394 h 529751"/>
                <a:gd name="connsiteX18" fmla="*/ 0 w 10403"/>
                <a:gd name="connsiteY18" fmla="*/ 186394 h 529751"/>
                <a:gd name="connsiteX19" fmla="*/ 0 w 10403"/>
                <a:gd name="connsiteY19" fmla="*/ 217556 h 529751"/>
                <a:gd name="connsiteX20" fmla="*/ 0 w 10403"/>
                <a:gd name="connsiteY20" fmla="*/ 280457 h 529751"/>
                <a:gd name="connsiteX21" fmla="*/ 10403 w 10403"/>
                <a:gd name="connsiteY21" fmla="*/ 280457 h 529751"/>
                <a:gd name="connsiteX22" fmla="*/ 10403 w 10403"/>
                <a:gd name="connsiteY22" fmla="*/ 249295 h 529751"/>
                <a:gd name="connsiteX23" fmla="*/ 0 w 10403"/>
                <a:gd name="connsiteY23" fmla="*/ 249295 h 529751"/>
                <a:gd name="connsiteX24" fmla="*/ 0 w 10403"/>
                <a:gd name="connsiteY24" fmla="*/ 280457 h 529751"/>
                <a:gd name="connsiteX25" fmla="*/ 0 w 10403"/>
                <a:gd name="connsiteY25" fmla="*/ 342781 h 529751"/>
                <a:gd name="connsiteX26" fmla="*/ 10403 w 10403"/>
                <a:gd name="connsiteY26" fmla="*/ 342781 h 529751"/>
                <a:gd name="connsiteX27" fmla="*/ 10403 w 10403"/>
                <a:gd name="connsiteY27" fmla="*/ 311619 h 529751"/>
                <a:gd name="connsiteX28" fmla="*/ 0 w 10403"/>
                <a:gd name="connsiteY28" fmla="*/ 311619 h 529751"/>
                <a:gd name="connsiteX29" fmla="*/ 0 w 10403"/>
                <a:gd name="connsiteY29" fmla="*/ 342781 h 529751"/>
                <a:gd name="connsiteX30" fmla="*/ 0 w 10403"/>
                <a:gd name="connsiteY30" fmla="*/ 404527 h 529751"/>
                <a:gd name="connsiteX31" fmla="*/ 10403 w 10403"/>
                <a:gd name="connsiteY31" fmla="*/ 404527 h 529751"/>
                <a:gd name="connsiteX32" fmla="*/ 10403 w 10403"/>
                <a:gd name="connsiteY32" fmla="*/ 373942 h 529751"/>
                <a:gd name="connsiteX33" fmla="*/ 0 w 10403"/>
                <a:gd name="connsiteY33" fmla="*/ 373942 h 529751"/>
                <a:gd name="connsiteX34" fmla="*/ 0 w 10403"/>
                <a:gd name="connsiteY34" fmla="*/ 404527 h 529751"/>
                <a:gd name="connsiteX35" fmla="*/ 0 w 10403"/>
                <a:gd name="connsiteY35" fmla="*/ 467428 h 529751"/>
                <a:gd name="connsiteX36" fmla="*/ 10403 w 10403"/>
                <a:gd name="connsiteY36" fmla="*/ 467428 h 529751"/>
                <a:gd name="connsiteX37" fmla="*/ 10403 w 10403"/>
                <a:gd name="connsiteY37" fmla="*/ 436266 h 529751"/>
                <a:gd name="connsiteX38" fmla="*/ 0 w 10403"/>
                <a:gd name="connsiteY38" fmla="*/ 436266 h 529751"/>
                <a:gd name="connsiteX39" fmla="*/ 0 w 10403"/>
                <a:gd name="connsiteY39" fmla="*/ 467428 h 529751"/>
                <a:gd name="connsiteX40" fmla="*/ 0 w 10403"/>
                <a:gd name="connsiteY40" fmla="*/ 529752 h 529751"/>
                <a:gd name="connsiteX41" fmla="*/ 10403 w 10403"/>
                <a:gd name="connsiteY41" fmla="*/ 529752 h 529751"/>
                <a:gd name="connsiteX42" fmla="*/ 10403 w 10403"/>
                <a:gd name="connsiteY42" fmla="*/ 498590 h 529751"/>
                <a:gd name="connsiteX43" fmla="*/ 0 w 10403"/>
                <a:gd name="connsiteY43" fmla="*/ 498590 h 529751"/>
                <a:gd name="connsiteX44" fmla="*/ 0 w 10403"/>
                <a:gd name="connsiteY44" fmla="*/ 529752 h 52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403" h="529751">
                  <a:moveTo>
                    <a:pt x="0" y="31162"/>
                  </a:moveTo>
                  <a:lnTo>
                    <a:pt x="10403" y="31162"/>
                  </a:lnTo>
                  <a:lnTo>
                    <a:pt x="10403" y="0"/>
                  </a:lnTo>
                  <a:lnTo>
                    <a:pt x="0" y="0"/>
                  </a:lnTo>
                  <a:lnTo>
                    <a:pt x="0" y="31162"/>
                  </a:lnTo>
                  <a:close/>
                  <a:moveTo>
                    <a:pt x="0" y="92908"/>
                  </a:moveTo>
                  <a:lnTo>
                    <a:pt x="10403" y="92908"/>
                  </a:lnTo>
                  <a:lnTo>
                    <a:pt x="10403" y="61747"/>
                  </a:lnTo>
                  <a:lnTo>
                    <a:pt x="0" y="61747"/>
                  </a:lnTo>
                  <a:lnTo>
                    <a:pt x="0" y="92908"/>
                  </a:lnTo>
                  <a:close/>
                  <a:moveTo>
                    <a:pt x="0" y="155809"/>
                  </a:moveTo>
                  <a:lnTo>
                    <a:pt x="10403" y="155809"/>
                  </a:lnTo>
                  <a:lnTo>
                    <a:pt x="10403" y="124647"/>
                  </a:lnTo>
                  <a:lnTo>
                    <a:pt x="0" y="124647"/>
                  </a:lnTo>
                  <a:lnTo>
                    <a:pt x="0" y="155809"/>
                  </a:lnTo>
                  <a:close/>
                  <a:moveTo>
                    <a:pt x="0" y="217556"/>
                  </a:moveTo>
                  <a:lnTo>
                    <a:pt x="10403" y="217556"/>
                  </a:lnTo>
                  <a:lnTo>
                    <a:pt x="10403" y="186394"/>
                  </a:lnTo>
                  <a:lnTo>
                    <a:pt x="0" y="186394"/>
                  </a:lnTo>
                  <a:lnTo>
                    <a:pt x="0" y="217556"/>
                  </a:lnTo>
                  <a:close/>
                  <a:moveTo>
                    <a:pt x="0" y="280457"/>
                  </a:moveTo>
                  <a:lnTo>
                    <a:pt x="10403" y="280457"/>
                  </a:lnTo>
                  <a:lnTo>
                    <a:pt x="10403" y="249295"/>
                  </a:lnTo>
                  <a:lnTo>
                    <a:pt x="0" y="249295"/>
                  </a:lnTo>
                  <a:lnTo>
                    <a:pt x="0" y="280457"/>
                  </a:lnTo>
                  <a:close/>
                  <a:moveTo>
                    <a:pt x="0" y="342781"/>
                  </a:moveTo>
                  <a:lnTo>
                    <a:pt x="10403" y="342781"/>
                  </a:lnTo>
                  <a:lnTo>
                    <a:pt x="10403" y="311619"/>
                  </a:lnTo>
                  <a:lnTo>
                    <a:pt x="0" y="311619"/>
                  </a:lnTo>
                  <a:lnTo>
                    <a:pt x="0" y="342781"/>
                  </a:lnTo>
                  <a:close/>
                  <a:moveTo>
                    <a:pt x="0" y="404527"/>
                  </a:moveTo>
                  <a:lnTo>
                    <a:pt x="10403" y="404527"/>
                  </a:lnTo>
                  <a:lnTo>
                    <a:pt x="10403" y="373942"/>
                  </a:lnTo>
                  <a:lnTo>
                    <a:pt x="0" y="373942"/>
                  </a:lnTo>
                  <a:lnTo>
                    <a:pt x="0" y="404527"/>
                  </a:lnTo>
                  <a:close/>
                  <a:moveTo>
                    <a:pt x="0" y="467428"/>
                  </a:moveTo>
                  <a:lnTo>
                    <a:pt x="10403" y="467428"/>
                  </a:lnTo>
                  <a:lnTo>
                    <a:pt x="10403" y="436266"/>
                  </a:lnTo>
                  <a:lnTo>
                    <a:pt x="0" y="436266"/>
                  </a:lnTo>
                  <a:lnTo>
                    <a:pt x="0" y="467428"/>
                  </a:lnTo>
                  <a:close/>
                  <a:moveTo>
                    <a:pt x="0" y="529752"/>
                  </a:moveTo>
                  <a:lnTo>
                    <a:pt x="10403" y="529752"/>
                  </a:lnTo>
                  <a:lnTo>
                    <a:pt x="10403" y="498590"/>
                  </a:lnTo>
                  <a:lnTo>
                    <a:pt x="0" y="498590"/>
                  </a:lnTo>
                  <a:lnTo>
                    <a:pt x="0" y="529752"/>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3" name="Freeform 132">
              <a:extLst>
                <a:ext uri="{FF2B5EF4-FFF2-40B4-BE49-F238E27FC236}">
                  <a16:creationId xmlns:a16="http://schemas.microsoft.com/office/drawing/2014/main" id="{C8824B5E-0871-2416-F3CE-94ADCDC903E8}"/>
                </a:ext>
              </a:extLst>
            </p:cNvPr>
            <p:cNvSpPr/>
            <p:nvPr/>
          </p:nvSpPr>
          <p:spPr>
            <a:xfrm>
              <a:off x="8791336" y="600214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4" name="Freeform 133">
              <a:extLst>
                <a:ext uri="{FF2B5EF4-FFF2-40B4-BE49-F238E27FC236}">
                  <a16:creationId xmlns:a16="http://schemas.microsoft.com/office/drawing/2014/main" id="{89F82A6E-B990-023A-233B-A7DAAE4E20BB}"/>
                </a:ext>
              </a:extLst>
            </p:cNvPr>
            <p:cNvSpPr/>
            <p:nvPr/>
          </p:nvSpPr>
          <p:spPr>
            <a:xfrm>
              <a:off x="8897678" y="605408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5" name="Freeform 134">
              <a:extLst>
                <a:ext uri="{FF2B5EF4-FFF2-40B4-BE49-F238E27FC236}">
                  <a16:creationId xmlns:a16="http://schemas.microsoft.com/office/drawing/2014/main" id="{D73D8330-19EB-3EAE-206A-D30DA73A12D8}"/>
                </a:ext>
              </a:extLst>
            </p:cNvPr>
            <p:cNvSpPr/>
            <p:nvPr/>
          </p:nvSpPr>
          <p:spPr>
            <a:xfrm>
              <a:off x="9004020" y="6106019"/>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6" name="Freeform 135">
              <a:extLst>
                <a:ext uri="{FF2B5EF4-FFF2-40B4-BE49-F238E27FC236}">
                  <a16:creationId xmlns:a16="http://schemas.microsoft.com/office/drawing/2014/main" id="{7F4FBFE1-7A9F-8193-4083-AE31999F318C}"/>
                </a:ext>
              </a:extLst>
            </p:cNvPr>
            <p:cNvSpPr/>
            <p:nvPr/>
          </p:nvSpPr>
          <p:spPr>
            <a:xfrm>
              <a:off x="8578650" y="5897119"/>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7" name="Freeform 136">
              <a:extLst>
                <a:ext uri="{FF2B5EF4-FFF2-40B4-BE49-F238E27FC236}">
                  <a16:creationId xmlns:a16="http://schemas.microsoft.com/office/drawing/2014/main" id="{EAA752C2-944C-2837-2519-D4C13334C625}"/>
                </a:ext>
              </a:extLst>
            </p:cNvPr>
            <p:cNvSpPr/>
            <p:nvPr/>
          </p:nvSpPr>
          <p:spPr>
            <a:xfrm>
              <a:off x="8683838" y="594905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8" name="Freeform 137">
              <a:extLst>
                <a:ext uri="{FF2B5EF4-FFF2-40B4-BE49-F238E27FC236}">
                  <a16:creationId xmlns:a16="http://schemas.microsoft.com/office/drawing/2014/main" id="{598E98A9-2DF1-60C9-A4FC-808B0134B75A}"/>
                </a:ext>
              </a:extLst>
            </p:cNvPr>
            <p:cNvSpPr/>
            <p:nvPr/>
          </p:nvSpPr>
          <p:spPr>
            <a:xfrm>
              <a:off x="9110364" y="615795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9" name="Freeform 138">
              <a:extLst>
                <a:ext uri="{FF2B5EF4-FFF2-40B4-BE49-F238E27FC236}">
                  <a16:creationId xmlns:a16="http://schemas.microsoft.com/office/drawing/2014/main" id="{5A348F07-CA93-2AFF-17F9-F0330087E6E5}"/>
                </a:ext>
              </a:extLst>
            </p:cNvPr>
            <p:cNvSpPr/>
            <p:nvPr/>
          </p:nvSpPr>
          <p:spPr>
            <a:xfrm>
              <a:off x="9217862" y="621104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0" name="Freeform 139">
              <a:extLst>
                <a:ext uri="{FF2B5EF4-FFF2-40B4-BE49-F238E27FC236}">
                  <a16:creationId xmlns:a16="http://schemas.microsoft.com/office/drawing/2014/main" id="{1A71B47E-3A0B-4A61-BAA1-957C66BBE05F}"/>
                </a:ext>
              </a:extLst>
            </p:cNvPr>
            <p:cNvSpPr/>
            <p:nvPr/>
          </p:nvSpPr>
          <p:spPr>
            <a:xfrm>
              <a:off x="9429392" y="6316073"/>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1" name="Freeform 140">
              <a:extLst>
                <a:ext uri="{FF2B5EF4-FFF2-40B4-BE49-F238E27FC236}">
                  <a16:creationId xmlns:a16="http://schemas.microsoft.com/office/drawing/2014/main" id="{FC27E51A-9E3C-D5F4-30CA-F4855A16E6F3}"/>
                </a:ext>
              </a:extLst>
            </p:cNvPr>
            <p:cNvSpPr/>
            <p:nvPr/>
          </p:nvSpPr>
          <p:spPr>
            <a:xfrm>
              <a:off x="9323048" y="626298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2" name="Freeform 141">
              <a:extLst>
                <a:ext uri="{FF2B5EF4-FFF2-40B4-BE49-F238E27FC236}">
                  <a16:creationId xmlns:a16="http://schemas.microsoft.com/office/drawing/2014/main" id="{35CDFD5F-5501-56DB-3E7D-687EAF0B8385}"/>
                </a:ext>
              </a:extLst>
            </p:cNvPr>
            <p:cNvSpPr/>
            <p:nvPr/>
          </p:nvSpPr>
          <p:spPr>
            <a:xfrm>
              <a:off x="9535733" y="6368009"/>
              <a:ext cx="36988" cy="32314"/>
            </a:xfrm>
            <a:custGeom>
              <a:avLst/>
              <a:gdLst>
                <a:gd name="connsiteX0" fmla="*/ 4624 w 18494"/>
                <a:gd name="connsiteY0" fmla="*/ 0 h 16157"/>
                <a:gd name="connsiteX1" fmla="*/ 0 w 18494"/>
                <a:gd name="connsiteY1" fmla="*/ 9233 h 16157"/>
                <a:gd name="connsiteX2" fmla="*/ 13871 w 18494"/>
                <a:gd name="connsiteY2" fmla="*/ 16158 h 16157"/>
                <a:gd name="connsiteX3" fmla="*/ 18494 w 18494"/>
                <a:gd name="connsiteY3" fmla="*/ 6925 h 16157"/>
                <a:gd name="connsiteX4" fmla="*/ 4624 w 18494"/>
                <a:gd name="connsiteY4" fmla="*/ 0 h 16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94" h="16157">
                  <a:moveTo>
                    <a:pt x="4624" y="0"/>
                  </a:moveTo>
                  <a:lnTo>
                    <a:pt x="0" y="9233"/>
                  </a:lnTo>
                  <a:lnTo>
                    <a:pt x="13871" y="16158"/>
                  </a:lnTo>
                  <a:lnTo>
                    <a:pt x="18494" y="6925"/>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3" name="Freeform 142">
              <a:extLst>
                <a:ext uri="{FF2B5EF4-FFF2-40B4-BE49-F238E27FC236}">
                  <a16:creationId xmlns:a16="http://schemas.microsoft.com/office/drawing/2014/main" id="{D9F3CA08-FA27-639D-0D4D-0988F322B91A}"/>
                </a:ext>
              </a:extLst>
            </p:cNvPr>
            <p:cNvSpPr/>
            <p:nvPr/>
          </p:nvSpPr>
          <p:spPr>
            <a:xfrm>
              <a:off x="7440091" y="6368009"/>
              <a:ext cx="36988" cy="32314"/>
            </a:xfrm>
            <a:custGeom>
              <a:avLst/>
              <a:gdLst>
                <a:gd name="connsiteX0" fmla="*/ 13871 w 18494"/>
                <a:gd name="connsiteY0" fmla="*/ 0 h 16157"/>
                <a:gd name="connsiteX1" fmla="*/ 0 w 18494"/>
                <a:gd name="connsiteY1" fmla="*/ 6925 h 16157"/>
                <a:gd name="connsiteX2" fmla="*/ 4624 w 18494"/>
                <a:gd name="connsiteY2" fmla="*/ 16158 h 16157"/>
                <a:gd name="connsiteX3" fmla="*/ 18494 w 18494"/>
                <a:gd name="connsiteY3" fmla="*/ 9233 h 16157"/>
                <a:gd name="connsiteX4" fmla="*/ 13871 w 18494"/>
                <a:gd name="connsiteY4" fmla="*/ 0 h 16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94" h="16157">
                  <a:moveTo>
                    <a:pt x="13871" y="0"/>
                  </a:moveTo>
                  <a:lnTo>
                    <a:pt x="0" y="6925"/>
                  </a:lnTo>
                  <a:lnTo>
                    <a:pt x="4624" y="16158"/>
                  </a:lnTo>
                  <a:lnTo>
                    <a:pt x="18494" y="9233"/>
                  </a:lnTo>
                  <a:lnTo>
                    <a:pt x="13871"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4" name="Freeform 143">
              <a:extLst>
                <a:ext uri="{FF2B5EF4-FFF2-40B4-BE49-F238E27FC236}">
                  <a16:creationId xmlns:a16="http://schemas.microsoft.com/office/drawing/2014/main" id="{EF01E5AD-67F4-7321-7963-21A8CE69CE6B}"/>
                </a:ext>
              </a:extLst>
            </p:cNvPr>
            <p:cNvSpPr/>
            <p:nvPr/>
          </p:nvSpPr>
          <p:spPr>
            <a:xfrm>
              <a:off x="7763743" y="6194887"/>
              <a:ext cx="68196" cy="47318"/>
            </a:xfrm>
            <a:custGeom>
              <a:avLst/>
              <a:gdLst>
                <a:gd name="connsiteX0" fmla="*/ 29475 w 34098"/>
                <a:gd name="connsiteY0" fmla="*/ 0 h 23659"/>
                <a:gd name="connsiteX1" fmla="*/ 0 w 34098"/>
                <a:gd name="connsiteY1" fmla="*/ 14427 h 23659"/>
                <a:gd name="connsiteX2" fmla="*/ 4624 w 34098"/>
                <a:gd name="connsiteY2" fmla="*/ 23660 h 23659"/>
                <a:gd name="connsiteX3" fmla="*/ 34099 w 34098"/>
                <a:gd name="connsiteY3" fmla="*/ 9233 h 23659"/>
                <a:gd name="connsiteX4" fmla="*/ 29475 w 34098"/>
                <a:gd name="connsiteY4" fmla="*/ 0 h 23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8" h="23659">
                  <a:moveTo>
                    <a:pt x="29475" y="0"/>
                  </a:moveTo>
                  <a:lnTo>
                    <a:pt x="0" y="14427"/>
                  </a:lnTo>
                  <a:lnTo>
                    <a:pt x="4624" y="23660"/>
                  </a:lnTo>
                  <a:lnTo>
                    <a:pt x="34099" y="9233"/>
                  </a:lnTo>
                  <a:lnTo>
                    <a:pt x="29475"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5" name="Freeform 144">
              <a:extLst>
                <a:ext uri="{FF2B5EF4-FFF2-40B4-BE49-F238E27FC236}">
                  <a16:creationId xmlns:a16="http://schemas.microsoft.com/office/drawing/2014/main" id="{592CD992-5143-16A6-AFF1-691A3244EBD0}"/>
                </a:ext>
              </a:extLst>
            </p:cNvPr>
            <p:cNvSpPr/>
            <p:nvPr/>
          </p:nvSpPr>
          <p:spPr>
            <a:xfrm>
              <a:off x="7882799" y="6137181"/>
              <a:ext cx="68196" cy="47318"/>
            </a:xfrm>
            <a:custGeom>
              <a:avLst/>
              <a:gdLst>
                <a:gd name="connsiteX0" fmla="*/ 29475 w 34098"/>
                <a:gd name="connsiteY0" fmla="*/ 0 h 23659"/>
                <a:gd name="connsiteX1" fmla="*/ 0 w 34098"/>
                <a:gd name="connsiteY1" fmla="*/ 14427 h 23659"/>
                <a:gd name="connsiteX2" fmla="*/ 4624 w 34098"/>
                <a:gd name="connsiteY2" fmla="*/ 23660 h 23659"/>
                <a:gd name="connsiteX3" fmla="*/ 34099 w 34098"/>
                <a:gd name="connsiteY3" fmla="*/ 9233 h 23659"/>
                <a:gd name="connsiteX4" fmla="*/ 29475 w 34098"/>
                <a:gd name="connsiteY4" fmla="*/ 0 h 23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8" h="23659">
                  <a:moveTo>
                    <a:pt x="29475" y="0"/>
                  </a:moveTo>
                  <a:lnTo>
                    <a:pt x="0" y="14427"/>
                  </a:lnTo>
                  <a:lnTo>
                    <a:pt x="4624" y="23660"/>
                  </a:lnTo>
                  <a:lnTo>
                    <a:pt x="34099" y="9233"/>
                  </a:lnTo>
                  <a:lnTo>
                    <a:pt x="29475"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6" name="Freeform 145">
              <a:extLst>
                <a:ext uri="{FF2B5EF4-FFF2-40B4-BE49-F238E27FC236}">
                  <a16:creationId xmlns:a16="http://schemas.microsoft.com/office/drawing/2014/main" id="{9E61BC04-7A6E-64D0-DC31-5021C65656AD}"/>
                </a:ext>
              </a:extLst>
            </p:cNvPr>
            <p:cNvSpPr/>
            <p:nvPr/>
          </p:nvSpPr>
          <p:spPr>
            <a:xfrm>
              <a:off x="7527939" y="6310301"/>
              <a:ext cx="68196" cy="47318"/>
            </a:xfrm>
            <a:custGeom>
              <a:avLst/>
              <a:gdLst>
                <a:gd name="connsiteX0" fmla="*/ 29475 w 34098"/>
                <a:gd name="connsiteY0" fmla="*/ 0 h 23659"/>
                <a:gd name="connsiteX1" fmla="*/ 0 w 34098"/>
                <a:gd name="connsiteY1" fmla="*/ 14427 h 23659"/>
                <a:gd name="connsiteX2" fmla="*/ 4624 w 34098"/>
                <a:gd name="connsiteY2" fmla="*/ 23660 h 23659"/>
                <a:gd name="connsiteX3" fmla="*/ 34099 w 34098"/>
                <a:gd name="connsiteY3" fmla="*/ 9233 h 23659"/>
                <a:gd name="connsiteX4" fmla="*/ 29475 w 34098"/>
                <a:gd name="connsiteY4" fmla="*/ 0 h 23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8" h="23659">
                  <a:moveTo>
                    <a:pt x="29475" y="0"/>
                  </a:moveTo>
                  <a:lnTo>
                    <a:pt x="0" y="14427"/>
                  </a:lnTo>
                  <a:lnTo>
                    <a:pt x="4624" y="23660"/>
                  </a:lnTo>
                  <a:lnTo>
                    <a:pt x="34099" y="9233"/>
                  </a:lnTo>
                  <a:lnTo>
                    <a:pt x="29475"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7" name="Freeform 146">
              <a:extLst>
                <a:ext uri="{FF2B5EF4-FFF2-40B4-BE49-F238E27FC236}">
                  <a16:creationId xmlns:a16="http://schemas.microsoft.com/office/drawing/2014/main" id="{F71E9994-DE27-B533-1786-81BF06246C48}"/>
                </a:ext>
              </a:extLst>
            </p:cNvPr>
            <p:cNvSpPr/>
            <p:nvPr/>
          </p:nvSpPr>
          <p:spPr>
            <a:xfrm>
              <a:off x="7645841" y="6251441"/>
              <a:ext cx="68196" cy="47318"/>
            </a:xfrm>
            <a:custGeom>
              <a:avLst/>
              <a:gdLst>
                <a:gd name="connsiteX0" fmla="*/ 29475 w 34098"/>
                <a:gd name="connsiteY0" fmla="*/ 0 h 23659"/>
                <a:gd name="connsiteX1" fmla="*/ 0 w 34098"/>
                <a:gd name="connsiteY1" fmla="*/ 14427 h 23659"/>
                <a:gd name="connsiteX2" fmla="*/ 4624 w 34098"/>
                <a:gd name="connsiteY2" fmla="*/ 23660 h 23659"/>
                <a:gd name="connsiteX3" fmla="*/ 34099 w 34098"/>
                <a:gd name="connsiteY3" fmla="*/ 9233 h 23659"/>
                <a:gd name="connsiteX4" fmla="*/ 29475 w 34098"/>
                <a:gd name="connsiteY4" fmla="*/ 0 h 23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8" h="23659">
                  <a:moveTo>
                    <a:pt x="29475" y="0"/>
                  </a:moveTo>
                  <a:lnTo>
                    <a:pt x="0" y="14427"/>
                  </a:lnTo>
                  <a:lnTo>
                    <a:pt x="4624" y="23660"/>
                  </a:lnTo>
                  <a:lnTo>
                    <a:pt x="34099" y="9233"/>
                  </a:lnTo>
                  <a:lnTo>
                    <a:pt x="29475"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8" name="Freeform 147">
              <a:extLst>
                <a:ext uri="{FF2B5EF4-FFF2-40B4-BE49-F238E27FC236}">
                  <a16:creationId xmlns:a16="http://schemas.microsoft.com/office/drawing/2014/main" id="{D5BF45CC-0B67-CE99-8CD1-81A4838F746D}"/>
                </a:ext>
              </a:extLst>
            </p:cNvPr>
            <p:cNvSpPr/>
            <p:nvPr/>
          </p:nvSpPr>
          <p:spPr>
            <a:xfrm>
              <a:off x="8000701" y="6078319"/>
              <a:ext cx="68196" cy="47318"/>
            </a:xfrm>
            <a:custGeom>
              <a:avLst/>
              <a:gdLst>
                <a:gd name="connsiteX0" fmla="*/ 29475 w 34098"/>
                <a:gd name="connsiteY0" fmla="*/ 0 h 23659"/>
                <a:gd name="connsiteX1" fmla="*/ 0 w 34098"/>
                <a:gd name="connsiteY1" fmla="*/ 14427 h 23659"/>
                <a:gd name="connsiteX2" fmla="*/ 4624 w 34098"/>
                <a:gd name="connsiteY2" fmla="*/ 23660 h 23659"/>
                <a:gd name="connsiteX3" fmla="*/ 34099 w 34098"/>
                <a:gd name="connsiteY3" fmla="*/ 9233 h 23659"/>
                <a:gd name="connsiteX4" fmla="*/ 29475 w 34098"/>
                <a:gd name="connsiteY4" fmla="*/ 0 h 23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8" h="23659">
                  <a:moveTo>
                    <a:pt x="29475" y="0"/>
                  </a:moveTo>
                  <a:lnTo>
                    <a:pt x="0" y="14427"/>
                  </a:lnTo>
                  <a:lnTo>
                    <a:pt x="4624" y="23660"/>
                  </a:lnTo>
                  <a:lnTo>
                    <a:pt x="34099" y="9233"/>
                  </a:lnTo>
                  <a:lnTo>
                    <a:pt x="29475"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9" name="Freeform 148">
              <a:extLst>
                <a:ext uri="{FF2B5EF4-FFF2-40B4-BE49-F238E27FC236}">
                  <a16:creationId xmlns:a16="http://schemas.microsoft.com/office/drawing/2014/main" id="{328A8CEC-5E0A-9E1C-B8C2-6AB6B5D959EF}"/>
                </a:ext>
              </a:extLst>
            </p:cNvPr>
            <p:cNvSpPr/>
            <p:nvPr/>
          </p:nvSpPr>
          <p:spPr>
            <a:xfrm>
              <a:off x="8356717" y="5905197"/>
              <a:ext cx="68196" cy="47318"/>
            </a:xfrm>
            <a:custGeom>
              <a:avLst/>
              <a:gdLst>
                <a:gd name="connsiteX0" fmla="*/ 29475 w 34098"/>
                <a:gd name="connsiteY0" fmla="*/ 0 h 23659"/>
                <a:gd name="connsiteX1" fmla="*/ 0 w 34098"/>
                <a:gd name="connsiteY1" fmla="*/ 14427 h 23659"/>
                <a:gd name="connsiteX2" fmla="*/ 4624 w 34098"/>
                <a:gd name="connsiteY2" fmla="*/ 23660 h 23659"/>
                <a:gd name="connsiteX3" fmla="*/ 34099 w 34098"/>
                <a:gd name="connsiteY3" fmla="*/ 9233 h 23659"/>
                <a:gd name="connsiteX4" fmla="*/ 29475 w 34098"/>
                <a:gd name="connsiteY4" fmla="*/ 0 h 23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8" h="23659">
                  <a:moveTo>
                    <a:pt x="29475" y="0"/>
                  </a:moveTo>
                  <a:lnTo>
                    <a:pt x="0" y="14427"/>
                  </a:lnTo>
                  <a:lnTo>
                    <a:pt x="4624" y="23660"/>
                  </a:lnTo>
                  <a:lnTo>
                    <a:pt x="34099" y="9233"/>
                  </a:lnTo>
                  <a:lnTo>
                    <a:pt x="29475"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60" name="Freeform 149">
              <a:extLst>
                <a:ext uri="{FF2B5EF4-FFF2-40B4-BE49-F238E27FC236}">
                  <a16:creationId xmlns:a16="http://schemas.microsoft.com/office/drawing/2014/main" id="{A6EEC850-25F3-D776-1869-EB4295C05B0B}"/>
                </a:ext>
              </a:extLst>
            </p:cNvPr>
            <p:cNvSpPr/>
            <p:nvPr/>
          </p:nvSpPr>
          <p:spPr>
            <a:xfrm>
              <a:off x="8119759" y="6020611"/>
              <a:ext cx="68196" cy="47318"/>
            </a:xfrm>
            <a:custGeom>
              <a:avLst/>
              <a:gdLst>
                <a:gd name="connsiteX0" fmla="*/ 29475 w 34098"/>
                <a:gd name="connsiteY0" fmla="*/ 0 h 23659"/>
                <a:gd name="connsiteX1" fmla="*/ 0 w 34098"/>
                <a:gd name="connsiteY1" fmla="*/ 14427 h 23659"/>
                <a:gd name="connsiteX2" fmla="*/ 4624 w 34098"/>
                <a:gd name="connsiteY2" fmla="*/ 23660 h 23659"/>
                <a:gd name="connsiteX3" fmla="*/ 34099 w 34098"/>
                <a:gd name="connsiteY3" fmla="*/ 9233 h 23659"/>
                <a:gd name="connsiteX4" fmla="*/ 29475 w 34098"/>
                <a:gd name="connsiteY4" fmla="*/ 0 h 23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8" h="23659">
                  <a:moveTo>
                    <a:pt x="29475" y="0"/>
                  </a:moveTo>
                  <a:lnTo>
                    <a:pt x="0" y="14427"/>
                  </a:lnTo>
                  <a:lnTo>
                    <a:pt x="4624" y="23660"/>
                  </a:lnTo>
                  <a:lnTo>
                    <a:pt x="34099" y="9233"/>
                  </a:lnTo>
                  <a:lnTo>
                    <a:pt x="29475"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61" name="Freeform 150">
              <a:extLst>
                <a:ext uri="{FF2B5EF4-FFF2-40B4-BE49-F238E27FC236}">
                  <a16:creationId xmlns:a16="http://schemas.microsoft.com/office/drawing/2014/main" id="{AE19876F-73DD-C032-4F89-28AD85EACF31}"/>
                </a:ext>
              </a:extLst>
            </p:cNvPr>
            <p:cNvSpPr/>
            <p:nvPr/>
          </p:nvSpPr>
          <p:spPr>
            <a:xfrm>
              <a:off x="8237662" y="5961751"/>
              <a:ext cx="68198" cy="47318"/>
            </a:xfrm>
            <a:custGeom>
              <a:avLst/>
              <a:gdLst>
                <a:gd name="connsiteX0" fmla="*/ 29475 w 34099"/>
                <a:gd name="connsiteY0" fmla="*/ 0 h 23659"/>
                <a:gd name="connsiteX1" fmla="*/ 0 w 34099"/>
                <a:gd name="connsiteY1" fmla="*/ 14427 h 23659"/>
                <a:gd name="connsiteX2" fmla="*/ 4624 w 34099"/>
                <a:gd name="connsiteY2" fmla="*/ 23660 h 23659"/>
                <a:gd name="connsiteX3" fmla="*/ 34099 w 34099"/>
                <a:gd name="connsiteY3" fmla="*/ 9233 h 23659"/>
                <a:gd name="connsiteX4" fmla="*/ 29475 w 34099"/>
                <a:gd name="connsiteY4" fmla="*/ 0 h 23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9" h="23659">
                  <a:moveTo>
                    <a:pt x="29475" y="0"/>
                  </a:moveTo>
                  <a:lnTo>
                    <a:pt x="0" y="14427"/>
                  </a:lnTo>
                  <a:lnTo>
                    <a:pt x="4624" y="23660"/>
                  </a:lnTo>
                  <a:lnTo>
                    <a:pt x="34099" y="9233"/>
                  </a:lnTo>
                  <a:lnTo>
                    <a:pt x="29475"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62" name="Freeform 151">
              <a:extLst>
                <a:ext uri="{FF2B5EF4-FFF2-40B4-BE49-F238E27FC236}">
                  <a16:creationId xmlns:a16="http://schemas.microsoft.com/office/drawing/2014/main" id="{1276511A-F9DF-F579-C73A-AAC108BD5C7B}"/>
                </a:ext>
              </a:extLst>
            </p:cNvPr>
            <p:cNvSpPr/>
            <p:nvPr/>
          </p:nvSpPr>
          <p:spPr>
            <a:xfrm>
              <a:off x="8490802" y="4868776"/>
              <a:ext cx="20806" cy="62324"/>
            </a:xfrm>
            <a:custGeom>
              <a:avLst/>
              <a:gdLst>
                <a:gd name="connsiteX0" fmla="*/ 10403 w 10403"/>
                <a:gd name="connsiteY0" fmla="*/ 0 h 31162"/>
                <a:gd name="connsiteX1" fmla="*/ 0 w 10403"/>
                <a:gd name="connsiteY1" fmla="*/ 0 h 31162"/>
                <a:gd name="connsiteX2" fmla="*/ 0 w 10403"/>
                <a:gd name="connsiteY2" fmla="*/ 31162 h 31162"/>
                <a:gd name="connsiteX3" fmla="*/ 10403 w 10403"/>
                <a:gd name="connsiteY3" fmla="*/ 31162 h 31162"/>
                <a:gd name="connsiteX4" fmla="*/ 10403 w 10403"/>
                <a:gd name="connsiteY4" fmla="*/ 0 h 31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2">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63" name="Freeform 152">
              <a:extLst>
                <a:ext uri="{FF2B5EF4-FFF2-40B4-BE49-F238E27FC236}">
                  <a16:creationId xmlns:a16="http://schemas.microsoft.com/office/drawing/2014/main" id="{864A6582-1BEE-FA4F-1653-07C8D0210307}"/>
                </a:ext>
              </a:extLst>
            </p:cNvPr>
            <p:cNvSpPr/>
            <p:nvPr/>
          </p:nvSpPr>
          <p:spPr>
            <a:xfrm>
              <a:off x="8490802" y="4993425"/>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64" name="Freeform 153">
              <a:extLst>
                <a:ext uri="{FF2B5EF4-FFF2-40B4-BE49-F238E27FC236}">
                  <a16:creationId xmlns:a16="http://schemas.microsoft.com/office/drawing/2014/main" id="{4E5634D6-CCE4-14CC-AC44-45409B871D79}"/>
                </a:ext>
              </a:extLst>
            </p:cNvPr>
            <p:cNvSpPr/>
            <p:nvPr/>
          </p:nvSpPr>
          <p:spPr>
            <a:xfrm>
              <a:off x="8490802" y="4618327"/>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65" name="Freeform 154">
              <a:extLst>
                <a:ext uri="{FF2B5EF4-FFF2-40B4-BE49-F238E27FC236}">
                  <a16:creationId xmlns:a16="http://schemas.microsoft.com/office/drawing/2014/main" id="{1C100EFE-D8B1-D71B-E202-245CEA085CB0}"/>
                </a:ext>
              </a:extLst>
            </p:cNvPr>
            <p:cNvSpPr/>
            <p:nvPr/>
          </p:nvSpPr>
          <p:spPr>
            <a:xfrm>
              <a:off x="8490802" y="474412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66" name="Freeform 155">
              <a:extLst>
                <a:ext uri="{FF2B5EF4-FFF2-40B4-BE49-F238E27FC236}">
                  <a16:creationId xmlns:a16="http://schemas.microsoft.com/office/drawing/2014/main" id="{2F9ABF6A-4A00-523D-435D-864A6780C5ED}"/>
                </a:ext>
              </a:extLst>
            </p:cNvPr>
            <p:cNvSpPr/>
            <p:nvPr/>
          </p:nvSpPr>
          <p:spPr>
            <a:xfrm>
              <a:off x="8490802" y="5118071"/>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67" name="Freeform 156">
              <a:extLst>
                <a:ext uri="{FF2B5EF4-FFF2-40B4-BE49-F238E27FC236}">
                  <a16:creationId xmlns:a16="http://schemas.microsoft.com/office/drawing/2014/main" id="{4AD18A80-4696-99D2-5390-F6DC111B6C09}"/>
                </a:ext>
              </a:extLst>
            </p:cNvPr>
            <p:cNvSpPr/>
            <p:nvPr/>
          </p:nvSpPr>
          <p:spPr>
            <a:xfrm>
              <a:off x="8490802" y="5616661"/>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68" name="Freeform 157">
              <a:extLst>
                <a:ext uri="{FF2B5EF4-FFF2-40B4-BE49-F238E27FC236}">
                  <a16:creationId xmlns:a16="http://schemas.microsoft.com/office/drawing/2014/main" id="{51071470-BE67-B926-7232-DE3282FE3C75}"/>
                </a:ext>
              </a:extLst>
            </p:cNvPr>
            <p:cNvSpPr/>
            <p:nvPr/>
          </p:nvSpPr>
          <p:spPr>
            <a:xfrm>
              <a:off x="8490802" y="549316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69" name="Freeform 158">
              <a:extLst>
                <a:ext uri="{FF2B5EF4-FFF2-40B4-BE49-F238E27FC236}">
                  <a16:creationId xmlns:a16="http://schemas.microsoft.com/office/drawing/2014/main" id="{2AE7FBEF-9EC7-24D8-A6AE-1F1335E22E84}"/>
                </a:ext>
              </a:extLst>
            </p:cNvPr>
            <p:cNvSpPr/>
            <p:nvPr/>
          </p:nvSpPr>
          <p:spPr>
            <a:xfrm>
              <a:off x="8490802" y="5367367"/>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70" name="Freeform 159">
              <a:extLst>
                <a:ext uri="{FF2B5EF4-FFF2-40B4-BE49-F238E27FC236}">
                  <a16:creationId xmlns:a16="http://schemas.microsoft.com/office/drawing/2014/main" id="{0E163A27-BF8F-5418-84AC-9F2D46738652}"/>
                </a:ext>
              </a:extLst>
            </p:cNvPr>
            <p:cNvSpPr/>
            <p:nvPr/>
          </p:nvSpPr>
          <p:spPr>
            <a:xfrm>
              <a:off x="8490802" y="524271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71" name="Freeform 160">
              <a:extLst>
                <a:ext uri="{FF2B5EF4-FFF2-40B4-BE49-F238E27FC236}">
                  <a16:creationId xmlns:a16="http://schemas.microsoft.com/office/drawing/2014/main" id="{02761C3C-BB20-7B2D-C409-7593B905A330}"/>
                </a:ext>
              </a:extLst>
            </p:cNvPr>
            <p:cNvSpPr/>
            <p:nvPr/>
          </p:nvSpPr>
          <p:spPr>
            <a:xfrm>
              <a:off x="8473464" y="5857877"/>
              <a:ext cx="56638" cy="32314"/>
            </a:xfrm>
            <a:custGeom>
              <a:avLst/>
              <a:gdLst>
                <a:gd name="connsiteX0" fmla="*/ 13871 w 28319"/>
                <a:gd name="connsiteY0" fmla="*/ 0 h 16157"/>
                <a:gd name="connsiteX1" fmla="*/ 0 w 28319"/>
                <a:gd name="connsiteY1" fmla="*/ 6925 h 16157"/>
                <a:gd name="connsiteX2" fmla="*/ 5202 w 28319"/>
                <a:gd name="connsiteY2" fmla="*/ 16158 h 16157"/>
                <a:gd name="connsiteX3" fmla="*/ 14449 w 28319"/>
                <a:gd name="connsiteY3" fmla="*/ 11541 h 16157"/>
                <a:gd name="connsiteX4" fmla="*/ 23696 w 28319"/>
                <a:gd name="connsiteY4" fmla="*/ 16158 h 16157"/>
                <a:gd name="connsiteX5" fmla="*/ 28319 w 28319"/>
                <a:gd name="connsiteY5" fmla="*/ 6925 h 16157"/>
                <a:gd name="connsiteX6" fmla="*/ 13871 w 28319"/>
                <a:gd name="connsiteY6" fmla="*/ 0 h 1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19" h="16157">
                  <a:moveTo>
                    <a:pt x="13871" y="0"/>
                  </a:moveTo>
                  <a:lnTo>
                    <a:pt x="0" y="6925"/>
                  </a:lnTo>
                  <a:lnTo>
                    <a:pt x="5202" y="16158"/>
                  </a:lnTo>
                  <a:lnTo>
                    <a:pt x="14449" y="11541"/>
                  </a:lnTo>
                  <a:lnTo>
                    <a:pt x="23696" y="16158"/>
                  </a:lnTo>
                  <a:lnTo>
                    <a:pt x="28319" y="6925"/>
                  </a:lnTo>
                  <a:lnTo>
                    <a:pt x="13871"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72" name="Freeform 161">
              <a:extLst>
                <a:ext uri="{FF2B5EF4-FFF2-40B4-BE49-F238E27FC236}">
                  <a16:creationId xmlns:a16="http://schemas.microsoft.com/office/drawing/2014/main" id="{CE702B14-A63B-F472-D514-D23B0772FE66}"/>
                </a:ext>
              </a:extLst>
            </p:cNvPr>
            <p:cNvSpPr/>
            <p:nvPr/>
          </p:nvSpPr>
          <p:spPr>
            <a:xfrm>
              <a:off x="7581112" y="5228869"/>
              <a:ext cx="913158" cy="1358426"/>
            </a:xfrm>
            <a:custGeom>
              <a:avLst/>
              <a:gdLst>
                <a:gd name="connsiteX0" fmla="*/ 18494 w 456579"/>
                <a:gd name="connsiteY0" fmla="*/ 9233 h 679213"/>
                <a:gd name="connsiteX1" fmla="*/ 0 w 456579"/>
                <a:gd name="connsiteY1" fmla="*/ 0 h 679213"/>
                <a:gd name="connsiteX2" fmla="*/ 456579 w 456579"/>
                <a:gd name="connsiteY2" fmla="*/ 679213 h 679213"/>
                <a:gd name="connsiteX3" fmla="*/ 456579 w 456579"/>
                <a:gd name="connsiteY3" fmla="*/ 661324 h 679213"/>
                <a:gd name="connsiteX4" fmla="*/ 18494 w 456579"/>
                <a:gd name="connsiteY4" fmla="*/ 9233 h 679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579" h="679213">
                  <a:moveTo>
                    <a:pt x="18494" y="9233"/>
                  </a:moveTo>
                  <a:lnTo>
                    <a:pt x="0" y="0"/>
                  </a:lnTo>
                  <a:lnTo>
                    <a:pt x="456579" y="679213"/>
                  </a:lnTo>
                  <a:lnTo>
                    <a:pt x="456579" y="661324"/>
                  </a:lnTo>
                  <a:lnTo>
                    <a:pt x="18494" y="9233"/>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dirty="0">
                <a:latin typeface="Artifakt Element" panose="020B0503050000020004" pitchFamily="34" charset="0"/>
                <a:ea typeface="Artifakt Element" panose="020B0503050000020004" pitchFamily="34" charset="0"/>
              </a:endParaRPr>
            </a:p>
          </p:txBody>
        </p:sp>
        <p:sp>
          <p:nvSpPr>
            <p:cNvPr id="173" name="Freeform 162">
              <a:extLst>
                <a:ext uri="{FF2B5EF4-FFF2-40B4-BE49-F238E27FC236}">
                  <a16:creationId xmlns:a16="http://schemas.microsoft.com/office/drawing/2014/main" id="{6DC24212-9079-CC61-08EE-492CC18368B4}"/>
                </a:ext>
              </a:extLst>
            </p:cNvPr>
            <p:cNvSpPr/>
            <p:nvPr/>
          </p:nvSpPr>
          <p:spPr>
            <a:xfrm>
              <a:off x="7450496" y="5341974"/>
              <a:ext cx="1043774" cy="1570788"/>
            </a:xfrm>
            <a:custGeom>
              <a:avLst/>
              <a:gdLst>
                <a:gd name="connsiteX0" fmla="*/ 0 w 521887"/>
                <a:gd name="connsiteY0" fmla="*/ 0 h 785394"/>
                <a:gd name="connsiteX1" fmla="*/ 0 w 521887"/>
                <a:gd name="connsiteY1" fmla="*/ 18466 h 785394"/>
                <a:gd name="connsiteX2" fmla="*/ 512062 w 521887"/>
                <a:gd name="connsiteY2" fmla="*/ 780201 h 785394"/>
                <a:gd name="connsiteX3" fmla="*/ 521888 w 521887"/>
                <a:gd name="connsiteY3" fmla="*/ 785394 h 785394"/>
                <a:gd name="connsiteX4" fmla="*/ 521888 w 521887"/>
                <a:gd name="connsiteY4" fmla="*/ 776738 h 785394"/>
                <a:gd name="connsiteX5" fmla="*/ 0 w 521887"/>
                <a:gd name="connsiteY5" fmla="*/ 0 h 785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1887" h="785394">
                  <a:moveTo>
                    <a:pt x="0" y="0"/>
                  </a:moveTo>
                  <a:lnTo>
                    <a:pt x="0" y="18466"/>
                  </a:lnTo>
                  <a:lnTo>
                    <a:pt x="512062" y="780201"/>
                  </a:lnTo>
                  <a:lnTo>
                    <a:pt x="521888" y="785394"/>
                  </a:lnTo>
                  <a:lnTo>
                    <a:pt x="521888" y="776738"/>
                  </a:lnTo>
                  <a:lnTo>
                    <a:pt x="0" y="0"/>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74" name="Freeform 163">
              <a:extLst>
                <a:ext uri="{FF2B5EF4-FFF2-40B4-BE49-F238E27FC236}">
                  <a16:creationId xmlns:a16="http://schemas.microsoft.com/office/drawing/2014/main" id="{BA266E35-3C42-71DE-DC43-C5BE896F08D8}"/>
                </a:ext>
              </a:extLst>
            </p:cNvPr>
            <p:cNvSpPr/>
            <p:nvPr/>
          </p:nvSpPr>
          <p:spPr>
            <a:xfrm>
              <a:off x="7450495" y="5513942"/>
              <a:ext cx="886572" cy="1319184"/>
            </a:xfrm>
            <a:custGeom>
              <a:avLst/>
              <a:gdLst>
                <a:gd name="connsiteX0" fmla="*/ 0 w 443286"/>
                <a:gd name="connsiteY0" fmla="*/ 0 h 659592"/>
                <a:gd name="connsiteX1" fmla="*/ 0 w 443286"/>
                <a:gd name="connsiteY1" fmla="*/ 17889 h 659592"/>
                <a:gd name="connsiteX2" fmla="*/ 425370 w 443286"/>
                <a:gd name="connsiteY2" fmla="*/ 650360 h 659592"/>
                <a:gd name="connsiteX3" fmla="*/ 443287 w 443286"/>
                <a:gd name="connsiteY3" fmla="*/ 659593 h 659592"/>
                <a:gd name="connsiteX4" fmla="*/ 0 w 443286"/>
                <a:gd name="connsiteY4" fmla="*/ 0 h 659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286" h="659592">
                  <a:moveTo>
                    <a:pt x="0" y="0"/>
                  </a:moveTo>
                  <a:lnTo>
                    <a:pt x="0" y="17889"/>
                  </a:lnTo>
                  <a:lnTo>
                    <a:pt x="425370" y="650360"/>
                  </a:lnTo>
                  <a:lnTo>
                    <a:pt x="443287" y="659593"/>
                  </a:lnTo>
                  <a:lnTo>
                    <a:pt x="0" y="0"/>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75" name="Freeform 164">
              <a:extLst>
                <a:ext uri="{FF2B5EF4-FFF2-40B4-BE49-F238E27FC236}">
                  <a16:creationId xmlns:a16="http://schemas.microsoft.com/office/drawing/2014/main" id="{FDE3566E-F690-6D7C-100A-46F2604C67D8}"/>
                </a:ext>
              </a:extLst>
            </p:cNvPr>
            <p:cNvSpPr/>
            <p:nvPr/>
          </p:nvSpPr>
          <p:spPr>
            <a:xfrm>
              <a:off x="7450495" y="5684756"/>
              <a:ext cx="713188" cy="1060656"/>
            </a:xfrm>
            <a:custGeom>
              <a:avLst/>
              <a:gdLst>
                <a:gd name="connsiteX0" fmla="*/ 0 w 356594"/>
                <a:gd name="connsiteY0" fmla="*/ 0 h 530328"/>
                <a:gd name="connsiteX1" fmla="*/ 0 w 356594"/>
                <a:gd name="connsiteY1" fmla="*/ 18466 h 530328"/>
                <a:gd name="connsiteX2" fmla="*/ 338100 w 356594"/>
                <a:gd name="connsiteY2" fmla="*/ 521096 h 530328"/>
                <a:gd name="connsiteX3" fmla="*/ 356594 w 356594"/>
                <a:gd name="connsiteY3" fmla="*/ 530329 h 530328"/>
                <a:gd name="connsiteX4" fmla="*/ 0 w 356594"/>
                <a:gd name="connsiteY4" fmla="*/ 0 h 530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594" h="530328">
                  <a:moveTo>
                    <a:pt x="0" y="0"/>
                  </a:moveTo>
                  <a:lnTo>
                    <a:pt x="0" y="18466"/>
                  </a:lnTo>
                  <a:lnTo>
                    <a:pt x="338100" y="521096"/>
                  </a:lnTo>
                  <a:lnTo>
                    <a:pt x="356594" y="530329"/>
                  </a:lnTo>
                  <a:lnTo>
                    <a:pt x="0" y="0"/>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76" name="Freeform 165">
              <a:extLst>
                <a:ext uri="{FF2B5EF4-FFF2-40B4-BE49-F238E27FC236}">
                  <a16:creationId xmlns:a16="http://schemas.microsoft.com/office/drawing/2014/main" id="{4485A46B-DB65-A07B-BE02-B21281F66320}"/>
                </a:ext>
              </a:extLst>
            </p:cNvPr>
            <p:cNvSpPr/>
            <p:nvPr/>
          </p:nvSpPr>
          <p:spPr>
            <a:xfrm>
              <a:off x="7450495" y="5857876"/>
              <a:ext cx="538648" cy="802128"/>
            </a:xfrm>
            <a:custGeom>
              <a:avLst/>
              <a:gdLst>
                <a:gd name="connsiteX0" fmla="*/ 0 w 269324"/>
                <a:gd name="connsiteY0" fmla="*/ 0 h 401064"/>
                <a:gd name="connsiteX1" fmla="*/ 0 w 269324"/>
                <a:gd name="connsiteY1" fmla="*/ 17889 h 401064"/>
                <a:gd name="connsiteX2" fmla="*/ 250830 w 269324"/>
                <a:gd name="connsiteY2" fmla="*/ 391832 h 401064"/>
                <a:gd name="connsiteX3" fmla="*/ 269324 w 269324"/>
                <a:gd name="connsiteY3" fmla="*/ 401065 h 401064"/>
                <a:gd name="connsiteX4" fmla="*/ 0 w 269324"/>
                <a:gd name="connsiteY4" fmla="*/ 0 h 401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324" h="401064">
                  <a:moveTo>
                    <a:pt x="0" y="0"/>
                  </a:moveTo>
                  <a:lnTo>
                    <a:pt x="0" y="17889"/>
                  </a:lnTo>
                  <a:lnTo>
                    <a:pt x="250830" y="391832"/>
                  </a:lnTo>
                  <a:lnTo>
                    <a:pt x="269324" y="401065"/>
                  </a:lnTo>
                  <a:lnTo>
                    <a:pt x="0" y="0"/>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77" name="Freeform 166">
              <a:extLst>
                <a:ext uri="{FF2B5EF4-FFF2-40B4-BE49-F238E27FC236}">
                  <a16:creationId xmlns:a16="http://schemas.microsoft.com/office/drawing/2014/main" id="{377AD9EE-A532-E4E6-7FDF-5AFB98A459E3}"/>
                </a:ext>
              </a:extLst>
            </p:cNvPr>
            <p:cNvSpPr/>
            <p:nvPr/>
          </p:nvSpPr>
          <p:spPr>
            <a:xfrm>
              <a:off x="7450496" y="6028690"/>
              <a:ext cx="365262" cy="543600"/>
            </a:xfrm>
            <a:custGeom>
              <a:avLst/>
              <a:gdLst>
                <a:gd name="connsiteX0" fmla="*/ 0 w 182631"/>
                <a:gd name="connsiteY0" fmla="*/ 0 h 271800"/>
                <a:gd name="connsiteX1" fmla="*/ 0 w 182631"/>
                <a:gd name="connsiteY1" fmla="*/ 18466 h 271800"/>
                <a:gd name="connsiteX2" fmla="*/ 164137 w 182631"/>
                <a:gd name="connsiteY2" fmla="*/ 262568 h 271800"/>
                <a:gd name="connsiteX3" fmla="*/ 182632 w 182631"/>
                <a:gd name="connsiteY3" fmla="*/ 271801 h 271800"/>
                <a:gd name="connsiteX4" fmla="*/ 0 w 182631"/>
                <a:gd name="connsiteY4" fmla="*/ 0 h 27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31" h="271800">
                  <a:moveTo>
                    <a:pt x="0" y="0"/>
                  </a:moveTo>
                  <a:lnTo>
                    <a:pt x="0" y="18466"/>
                  </a:lnTo>
                  <a:lnTo>
                    <a:pt x="164137" y="262568"/>
                  </a:lnTo>
                  <a:lnTo>
                    <a:pt x="182632" y="271801"/>
                  </a:lnTo>
                  <a:lnTo>
                    <a:pt x="0" y="0"/>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78" name="Freeform 167">
              <a:extLst>
                <a:ext uri="{FF2B5EF4-FFF2-40B4-BE49-F238E27FC236}">
                  <a16:creationId xmlns:a16="http://schemas.microsoft.com/office/drawing/2014/main" id="{4BB125AB-4C12-332B-E2A8-58CC514AA756}"/>
                </a:ext>
              </a:extLst>
            </p:cNvPr>
            <p:cNvSpPr/>
            <p:nvPr/>
          </p:nvSpPr>
          <p:spPr>
            <a:xfrm>
              <a:off x="7450496" y="6201813"/>
              <a:ext cx="190722" cy="283918"/>
            </a:xfrm>
            <a:custGeom>
              <a:avLst/>
              <a:gdLst>
                <a:gd name="connsiteX0" fmla="*/ 0 w 95361"/>
                <a:gd name="connsiteY0" fmla="*/ 0 h 141959"/>
                <a:gd name="connsiteX1" fmla="*/ 0 w 95361"/>
                <a:gd name="connsiteY1" fmla="*/ 17889 h 141959"/>
                <a:gd name="connsiteX2" fmla="*/ 76867 w 95361"/>
                <a:gd name="connsiteY2" fmla="*/ 132726 h 141959"/>
                <a:gd name="connsiteX3" fmla="*/ 95362 w 95361"/>
                <a:gd name="connsiteY3" fmla="*/ 141960 h 141959"/>
                <a:gd name="connsiteX4" fmla="*/ 0 w 95361"/>
                <a:gd name="connsiteY4" fmla="*/ 0 h 141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361" h="141959">
                  <a:moveTo>
                    <a:pt x="0" y="0"/>
                  </a:moveTo>
                  <a:lnTo>
                    <a:pt x="0" y="17889"/>
                  </a:lnTo>
                  <a:lnTo>
                    <a:pt x="76867" y="132726"/>
                  </a:lnTo>
                  <a:lnTo>
                    <a:pt x="95362" y="141960"/>
                  </a:lnTo>
                  <a:lnTo>
                    <a:pt x="0" y="0"/>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79" name="Freeform 168">
              <a:extLst>
                <a:ext uri="{FF2B5EF4-FFF2-40B4-BE49-F238E27FC236}">
                  <a16:creationId xmlns:a16="http://schemas.microsoft.com/office/drawing/2014/main" id="{33C2BC66-F1FE-67A6-8721-BB95559498B7}"/>
                </a:ext>
              </a:extLst>
            </p:cNvPr>
            <p:cNvSpPr/>
            <p:nvPr/>
          </p:nvSpPr>
          <p:spPr>
            <a:xfrm>
              <a:off x="8450346" y="5662826"/>
              <a:ext cx="43922" cy="64632"/>
            </a:xfrm>
            <a:custGeom>
              <a:avLst/>
              <a:gdLst>
                <a:gd name="connsiteX0" fmla="*/ 18494 w 21961"/>
                <a:gd name="connsiteY0" fmla="*/ 9233 h 32316"/>
                <a:gd name="connsiteX1" fmla="*/ 0 w 21961"/>
                <a:gd name="connsiteY1" fmla="*/ 0 h 32316"/>
                <a:gd name="connsiteX2" fmla="*/ 21962 w 21961"/>
                <a:gd name="connsiteY2" fmla="*/ 32316 h 32316"/>
                <a:gd name="connsiteX3" fmla="*/ 21962 w 21961"/>
                <a:gd name="connsiteY3" fmla="*/ 14427 h 32316"/>
                <a:gd name="connsiteX4" fmla="*/ 18494 w 21961"/>
                <a:gd name="connsiteY4" fmla="*/ 9233 h 32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1" h="32316">
                  <a:moveTo>
                    <a:pt x="18494" y="9233"/>
                  </a:moveTo>
                  <a:lnTo>
                    <a:pt x="0" y="0"/>
                  </a:lnTo>
                  <a:lnTo>
                    <a:pt x="21962" y="32316"/>
                  </a:lnTo>
                  <a:lnTo>
                    <a:pt x="21962" y="14427"/>
                  </a:lnTo>
                  <a:lnTo>
                    <a:pt x="18494" y="9233"/>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80" name="Freeform 169">
              <a:extLst>
                <a:ext uri="{FF2B5EF4-FFF2-40B4-BE49-F238E27FC236}">
                  <a16:creationId xmlns:a16="http://schemas.microsoft.com/office/drawing/2014/main" id="{3F57A0B5-9EF8-5A41-9BEA-291575294449}"/>
                </a:ext>
              </a:extLst>
            </p:cNvPr>
            <p:cNvSpPr/>
            <p:nvPr/>
          </p:nvSpPr>
          <p:spPr>
            <a:xfrm>
              <a:off x="8276961" y="5576267"/>
              <a:ext cx="217308" cy="324314"/>
            </a:xfrm>
            <a:custGeom>
              <a:avLst/>
              <a:gdLst>
                <a:gd name="connsiteX0" fmla="*/ 18494 w 108654"/>
                <a:gd name="connsiteY0" fmla="*/ 9233 h 162157"/>
                <a:gd name="connsiteX1" fmla="*/ 0 w 108654"/>
                <a:gd name="connsiteY1" fmla="*/ 0 h 162157"/>
                <a:gd name="connsiteX2" fmla="*/ 108654 w 108654"/>
                <a:gd name="connsiteY2" fmla="*/ 162157 h 162157"/>
                <a:gd name="connsiteX3" fmla="*/ 108654 w 108654"/>
                <a:gd name="connsiteY3" fmla="*/ 143691 h 162157"/>
                <a:gd name="connsiteX4" fmla="*/ 18494 w 108654"/>
                <a:gd name="connsiteY4" fmla="*/ 9233 h 162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54" h="162157">
                  <a:moveTo>
                    <a:pt x="18494" y="9233"/>
                  </a:moveTo>
                  <a:lnTo>
                    <a:pt x="0" y="0"/>
                  </a:lnTo>
                  <a:lnTo>
                    <a:pt x="108654" y="162157"/>
                  </a:lnTo>
                  <a:lnTo>
                    <a:pt x="108654" y="143691"/>
                  </a:lnTo>
                  <a:lnTo>
                    <a:pt x="18494" y="9233"/>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81" name="Freeform 170">
              <a:extLst>
                <a:ext uri="{FF2B5EF4-FFF2-40B4-BE49-F238E27FC236}">
                  <a16:creationId xmlns:a16="http://schemas.microsoft.com/office/drawing/2014/main" id="{A6FD9E31-73B3-A11F-5D05-5E03E61A79C3}"/>
                </a:ext>
              </a:extLst>
            </p:cNvPr>
            <p:cNvSpPr/>
            <p:nvPr/>
          </p:nvSpPr>
          <p:spPr>
            <a:xfrm>
              <a:off x="8102421" y="5489704"/>
              <a:ext cx="393004" cy="581688"/>
            </a:xfrm>
            <a:custGeom>
              <a:avLst/>
              <a:gdLst>
                <a:gd name="connsiteX0" fmla="*/ 18494 w 196502"/>
                <a:gd name="connsiteY0" fmla="*/ 9233 h 290844"/>
                <a:gd name="connsiteX1" fmla="*/ 0 w 196502"/>
                <a:gd name="connsiteY1" fmla="*/ 0 h 290844"/>
                <a:gd name="connsiteX2" fmla="*/ 196503 w 196502"/>
                <a:gd name="connsiteY2" fmla="*/ 290844 h 290844"/>
                <a:gd name="connsiteX3" fmla="*/ 196503 w 196502"/>
                <a:gd name="connsiteY3" fmla="*/ 272955 h 290844"/>
                <a:gd name="connsiteX4" fmla="*/ 18494 w 196502"/>
                <a:gd name="connsiteY4" fmla="*/ 9233 h 29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502" h="290844">
                  <a:moveTo>
                    <a:pt x="18494" y="9233"/>
                  </a:moveTo>
                  <a:lnTo>
                    <a:pt x="0" y="0"/>
                  </a:lnTo>
                  <a:lnTo>
                    <a:pt x="196503" y="290844"/>
                  </a:lnTo>
                  <a:lnTo>
                    <a:pt x="196503" y="272955"/>
                  </a:lnTo>
                  <a:lnTo>
                    <a:pt x="18494" y="9233"/>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82" name="Freeform 171">
              <a:extLst>
                <a:ext uri="{FF2B5EF4-FFF2-40B4-BE49-F238E27FC236}">
                  <a16:creationId xmlns:a16="http://schemas.microsoft.com/office/drawing/2014/main" id="{11AA41D8-F9FB-0930-76B2-F0347363A0DC}"/>
                </a:ext>
              </a:extLst>
            </p:cNvPr>
            <p:cNvSpPr/>
            <p:nvPr/>
          </p:nvSpPr>
          <p:spPr>
            <a:xfrm>
              <a:off x="7929035" y="5401991"/>
              <a:ext cx="566388" cy="841370"/>
            </a:xfrm>
            <a:custGeom>
              <a:avLst/>
              <a:gdLst>
                <a:gd name="connsiteX0" fmla="*/ 18494 w 283194"/>
                <a:gd name="connsiteY0" fmla="*/ 9233 h 420685"/>
                <a:gd name="connsiteX1" fmla="*/ 0 w 283194"/>
                <a:gd name="connsiteY1" fmla="*/ 0 h 420685"/>
                <a:gd name="connsiteX2" fmla="*/ 283195 w 283194"/>
                <a:gd name="connsiteY2" fmla="*/ 420685 h 420685"/>
                <a:gd name="connsiteX3" fmla="*/ 283195 w 283194"/>
                <a:gd name="connsiteY3" fmla="*/ 402219 h 420685"/>
                <a:gd name="connsiteX4" fmla="*/ 18494 w 283194"/>
                <a:gd name="connsiteY4" fmla="*/ 9233 h 420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194" h="420685">
                  <a:moveTo>
                    <a:pt x="18494" y="9233"/>
                  </a:moveTo>
                  <a:lnTo>
                    <a:pt x="0" y="0"/>
                  </a:lnTo>
                  <a:lnTo>
                    <a:pt x="283195" y="420685"/>
                  </a:lnTo>
                  <a:lnTo>
                    <a:pt x="283195" y="402219"/>
                  </a:lnTo>
                  <a:lnTo>
                    <a:pt x="18494" y="9233"/>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83" name="Freeform 172">
              <a:extLst>
                <a:ext uri="{FF2B5EF4-FFF2-40B4-BE49-F238E27FC236}">
                  <a16:creationId xmlns:a16="http://schemas.microsoft.com/office/drawing/2014/main" id="{7624C5FB-F835-C933-E7B9-20F7D0BE9302}"/>
                </a:ext>
              </a:extLst>
            </p:cNvPr>
            <p:cNvSpPr/>
            <p:nvPr/>
          </p:nvSpPr>
          <p:spPr>
            <a:xfrm>
              <a:off x="7754496" y="5315431"/>
              <a:ext cx="739774" cy="1099898"/>
            </a:xfrm>
            <a:custGeom>
              <a:avLst/>
              <a:gdLst>
                <a:gd name="connsiteX0" fmla="*/ 18494 w 369887"/>
                <a:gd name="connsiteY0" fmla="*/ 9233 h 549949"/>
                <a:gd name="connsiteX1" fmla="*/ 0 w 369887"/>
                <a:gd name="connsiteY1" fmla="*/ 0 h 549949"/>
                <a:gd name="connsiteX2" fmla="*/ 369887 w 369887"/>
                <a:gd name="connsiteY2" fmla="*/ 549949 h 549949"/>
                <a:gd name="connsiteX3" fmla="*/ 369887 w 369887"/>
                <a:gd name="connsiteY3" fmla="*/ 531483 h 549949"/>
                <a:gd name="connsiteX4" fmla="*/ 18494 w 369887"/>
                <a:gd name="connsiteY4" fmla="*/ 9233 h 549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7" h="549949">
                  <a:moveTo>
                    <a:pt x="18494" y="9233"/>
                  </a:moveTo>
                  <a:lnTo>
                    <a:pt x="0" y="0"/>
                  </a:lnTo>
                  <a:lnTo>
                    <a:pt x="369887" y="549949"/>
                  </a:lnTo>
                  <a:lnTo>
                    <a:pt x="369887" y="531483"/>
                  </a:lnTo>
                  <a:lnTo>
                    <a:pt x="18494" y="9233"/>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dirty="0">
                <a:latin typeface="Artifakt Element" panose="020B0503050000020004" pitchFamily="34" charset="0"/>
                <a:ea typeface="Artifakt Element" panose="020B0503050000020004" pitchFamily="34" charset="0"/>
              </a:endParaRPr>
            </a:p>
          </p:txBody>
        </p:sp>
        <p:sp>
          <p:nvSpPr>
            <p:cNvPr id="184" name="Freeform 173">
              <a:extLst>
                <a:ext uri="{FF2B5EF4-FFF2-40B4-BE49-F238E27FC236}">
                  <a16:creationId xmlns:a16="http://schemas.microsoft.com/office/drawing/2014/main" id="{B10186A0-85EA-0FBA-C119-DB3B6EA28EC9}"/>
                </a:ext>
              </a:extLst>
            </p:cNvPr>
            <p:cNvSpPr/>
            <p:nvPr/>
          </p:nvSpPr>
          <p:spPr>
            <a:xfrm>
              <a:off x="7450496" y="5170009"/>
              <a:ext cx="1043774" cy="1589254"/>
            </a:xfrm>
            <a:custGeom>
              <a:avLst/>
              <a:gdLst>
                <a:gd name="connsiteX0" fmla="*/ 0 w 521887"/>
                <a:gd name="connsiteY0" fmla="*/ 0 h 794627"/>
                <a:gd name="connsiteX1" fmla="*/ 0 w 521887"/>
                <a:gd name="connsiteY1" fmla="*/ 18466 h 794627"/>
                <a:gd name="connsiteX2" fmla="*/ 521888 w 521887"/>
                <a:gd name="connsiteY2" fmla="*/ 794628 h 794627"/>
                <a:gd name="connsiteX3" fmla="*/ 521888 w 521887"/>
                <a:gd name="connsiteY3" fmla="*/ 776161 h 794627"/>
                <a:gd name="connsiteX4" fmla="*/ 0 w 521887"/>
                <a:gd name="connsiteY4" fmla="*/ 0 h 794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1887" h="794627">
                  <a:moveTo>
                    <a:pt x="0" y="0"/>
                  </a:moveTo>
                  <a:lnTo>
                    <a:pt x="0" y="18466"/>
                  </a:lnTo>
                  <a:lnTo>
                    <a:pt x="521888" y="794628"/>
                  </a:lnTo>
                  <a:lnTo>
                    <a:pt x="521888" y="776161"/>
                  </a:lnTo>
                  <a:lnTo>
                    <a:pt x="0" y="0"/>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85" name="Freeform 174">
              <a:extLst>
                <a:ext uri="{FF2B5EF4-FFF2-40B4-BE49-F238E27FC236}">
                  <a16:creationId xmlns:a16="http://schemas.microsoft.com/office/drawing/2014/main" id="{0AF3531C-BE2D-43E8-5FC8-E0D8A77AB90B}"/>
                </a:ext>
              </a:extLst>
            </p:cNvPr>
            <p:cNvSpPr/>
            <p:nvPr/>
          </p:nvSpPr>
          <p:spPr>
            <a:xfrm>
              <a:off x="7622724" y="5022277"/>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86" name="Freeform 175">
              <a:extLst>
                <a:ext uri="{FF2B5EF4-FFF2-40B4-BE49-F238E27FC236}">
                  <a16:creationId xmlns:a16="http://schemas.microsoft.com/office/drawing/2014/main" id="{D0EDFBB4-419E-9A7F-F99E-CD1651394215}"/>
                </a:ext>
              </a:extLst>
            </p:cNvPr>
            <p:cNvSpPr/>
            <p:nvPr/>
          </p:nvSpPr>
          <p:spPr>
            <a:xfrm>
              <a:off x="7834254" y="4914943"/>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87" name="Freeform 176">
              <a:extLst>
                <a:ext uri="{FF2B5EF4-FFF2-40B4-BE49-F238E27FC236}">
                  <a16:creationId xmlns:a16="http://schemas.microsoft.com/office/drawing/2014/main" id="{DB641C45-1FAD-97D5-F0D9-BF1BB61E6327}"/>
                </a:ext>
              </a:extLst>
            </p:cNvPr>
            <p:cNvSpPr/>
            <p:nvPr/>
          </p:nvSpPr>
          <p:spPr>
            <a:xfrm>
              <a:off x="8152124" y="4757979"/>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88" name="Freeform 177">
              <a:extLst>
                <a:ext uri="{FF2B5EF4-FFF2-40B4-BE49-F238E27FC236}">
                  <a16:creationId xmlns:a16="http://schemas.microsoft.com/office/drawing/2014/main" id="{3362E6CE-A41A-DF3C-50A3-7FBE277C3D9E}"/>
                </a:ext>
              </a:extLst>
            </p:cNvPr>
            <p:cNvSpPr/>
            <p:nvPr/>
          </p:nvSpPr>
          <p:spPr>
            <a:xfrm>
              <a:off x="8257312" y="4704889"/>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89" name="Freeform 178">
              <a:extLst>
                <a:ext uri="{FF2B5EF4-FFF2-40B4-BE49-F238E27FC236}">
                  <a16:creationId xmlns:a16="http://schemas.microsoft.com/office/drawing/2014/main" id="{4A999555-A309-301A-0B18-F21681F98CD7}"/>
                </a:ext>
              </a:extLst>
            </p:cNvPr>
            <p:cNvSpPr/>
            <p:nvPr/>
          </p:nvSpPr>
          <p:spPr>
            <a:xfrm>
              <a:off x="7729066" y="4968033"/>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90" name="Freeform 179">
              <a:extLst>
                <a:ext uri="{FF2B5EF4-FFF2-40B4-BE49-F238E27FC236}">
                  <a16:creationId xmlns:a16="http://schemas.microsoft.com/office/drawing/2014/main" id="{03461425-6764-960F-AD6C-62D29D041E1E}"/>
                </a:ext>
              </a:extLst>
            </p:cNvPr>
            <p:cNvSpPr/>
            <p:nvPr/>
          </p:nvSpPr>
          <p:spPr>
            <a:xfrm>
              <a:off x="7516382" y="507421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91" name="Freeform 180">
              <a:extLst>
                <a:ext uri="{FF2B5EF4-FFF2-40B4-BE49-F238E27FC236}">
                  <a16:creationId xmlns:a16="http://schemas.microsoft.com/office/drawing/2014/main" id="{797E5520-1413-FE0C-165D-2D9253FA8D63}"/>
                </a:ext>
              </a:extLst>
            </p:cNvPr>
            <p:cNvSpPr/>
            <p:nvPr/>
          </p:nvSpPr>
          <p:spPr>
            <a:xfrm>
              <a:off x="8045782" y="480991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92" name="Freeform 181">
              <a:extLst>
                <a:ext uri="{FF2B5EF4-FFF2-40B4-BE49-F238E27FC236}">
                  <a16:creationId xmlns:a16="http://schemas.microsoft.com/office/drawing/2014/main" id="{65FDDC19-8408-3FFF-BC08-7A06BB935B2D}"/>
                </a:ext>
              </a:extLst>
            </p:cNvPr>
            <p:cNvSpPr/>
            <p:nvPr/>
          </p:nvSpPr>
          <p:spPr>
            <a:xfrm>
              <a:off x="8362498" y="4651797"/>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93" name="Freeform 182">
              <a:extLst>
                <a:ext uri="{FF2B5EF4-FFF2-40B4-BE49-F238E27FC236}">
                  <a16:creationId xmlns:a16="http://schemas.microsoft.com/office/drawing/2014/main" id="{D897AD61-275D-C8E1-FEB2-9985A520E393}"/>
                </a:ext>
              </a:extLst>
            </p:cNvPr>
            <p:cNvSpPr/>
            <p:nvPr/>
          </p:nvSpPr>
          <p:spPr>
            <a:xfrm>
              <a:off x="7939440" y="486300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94" name="Freeform 183">
              <a:extLst>
                <a:ext uri="{FF2B5EF4-FFF2-40B4-BE49-F238E27FC236}">
                  <a16:creationId xmlns:a16="http://schemas.microsoft.com/office/drawing/2014/main" id="{7A41AB40-0750-4A26-7C85-D8C5EA65492A}"/>
                </a:ext>
              </a:extLst>
            </p:cNvPr>
            <p:cNvSpPr/>
            <p:nvPr/>
          </p:nvSpPr>
          <p:spPr>
            <a:xfrm>
              <a:off x="9318424" y="5021123"/>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95" name="Freeform 184">
              <a:extLst>
                <a:ext uri="{FF2B5EF4-FFF2-40B4-BE49-F238E27FC236}">
                  <a16:creationId xmlns:a16="http://schemas.microsoft.com/office/drawing/2014/main" id="{FABFEA17-6E4A-3AE7-8656-7A8DD88989CD}"/>
                </a:ext>
              </a:extLst>
            </p:cNvPr>
            <p:cNvSpPr/>
            <p:nvPr/>
          </p:nvSpPr>
          <p:spPr>
            <a:xfrm>
              <a:off x="9105740" y="4914943"/>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96" name="Freeform 185">
              <a:extLst>
                <a:ext uri="{FF2B5EF4-FFF2-40B4-BE49-F238E27FC236}">
                  <a16:creationId xmlns:a16="http://schemas.microsoft.com/office/drawing/2014/main" id="{FB702F9A-D056-4D82-A6D1-0E15504B1536}"/>
                </a:ext>
              </a:extLst>
            </p:cNvPr>
            <p:cNvSpPr/>
            <p:nvPr/>
          </p:nvSpPr>
          <p:spPr>
            <a:xfrm>
              <a:off x="9212082" y="4968033"/>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97" name="Freeform 186">
              <a:extLst>
                <a:ext uri="{FF2B5EF4-FFF2-40B4-BE49-F238E27FC236}">
                  <a16:creationId xmlns:a16="http://schemas.microsoft.com/office/drawing/2014/main" id="{06399A6E-5F48-28B5-7D65-A086837B0DAC}"/>
                </a:ext>
              </a:extLst>
            </p:cNvPr>
            <p:cNvSpPr/>
            <p:nvPr/>
          </p:nvSpPr>
          <p:spPr>
            <a:xfrm>
              <a:off x="8577494" y="4651797"/>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98" name="Freeform 187">
              <a:extLst>
                <a:ext uri="{FF2B5EF4-FFF2-40B4-BE49-F238E27FC236}">
                  <a16:creationId xmlns:a16="http://schemas.microsoft.com/office/drawing/2014/main" id="{3E87AEDB-96D1-1D48-D57B-DFBA98891E64}"/>
                </a:ext>
              </a:extLst>
            </p:cNvPr>
            <p:cNvSpPr/>
            <p:nvPr/>
          </p:nvSpPr>
          <p:spPr>
            <a:xfrm>
              <a:off x="9000554" y="486300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99" name="Freeform 188">
              <a:extLst>
                <a:ext uri="{FF2B5EF4-FFF2-40B4-BE49-F238E27FC236}">
                  <a16:creationId xmlns:a16="http://schemas.microsoft.com/office/drawing/2014/main" id="{5C5F7EC2-80F5-EB90-1A04-C7E472E9A77A}"/>
                </a:ext>
              </a:extLst>
            </p:cNvPr>
            <p:cNvSpPr/>
            <p:nvPr/>
          </p:nvSpPr>
          <p:spPr>
            <a:xfrm>
              <a:off x="8683838" y="4704889"/>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00" name="Freeform 189">
              <a:extLst>
                <a:ext uri="{FF2B5EF4-FFF2-40B4-BE49-F238E27FC236}">
                  <a16:creationId xmlns:a16="http://schemas.microsoft.com/office/drawing/2014/main" id="{1297E70B-268C-5325-35C5-98F1DA74FB13}"/>
                </a:ext>
              </a:extLst>
            </p:cNvPr>
            <p:cNvSpPr/>
            <p:nvPr/>
          </p:nvSpPr>
          <p:spPr>
            <a:xfrm>
              <a:off x="8894210" y="480991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01" name="Freeform 190">
              <a:extLst>
                <a:ext uri="{FF2B5EF4-FFF2-40B4-BE49-F238E27FC236}">
                  <a16:creationId xmlns:a16="http://schemas.microsoft.com/office/drawing/2014/main" id="{56A643F7-4023-1BA3-9E92-1596D569C913}"/>
                </a:ext>
              </a:extLst>
            </p:cNvPr>
            <p:cNvSpPr/>
            <p:nvPr/>
          </p:nvSpPr>
          <p:spPr>
            <a:xfrm>
              <a:off x="8789024" y="475682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02" name="Freeform 191">
              <a:extLst>
                <a:ext uri="{FF2B5EF4-FFF2-40B4-BE49-F238E27FC236}">
                  <a16:creationId xmlns:a16="http://schemas.microsoft.com/office/drawing/2014/main" id="{8D42CDC4-E114-5C24-3D03-4F22D4CAEAC2}"/>
                </a:ext>
              </a:extLst>
            </p:cNvPr>
            <p:cNvSpPr/>
            <p:nvPr/>
          </p:nvSpPr>
          <p:spPr>
            <a:xfrm>
              <a:off x="9423612" y="507306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03" name="Freeform 192">
              <a:extLst>
                <a:ext uri="{FF2B5EF4-FFF2-40B4-BE49-F238E27FC236}">
                  <a16:creationId xmlns:a16="http://schemas.microsoft.com/office/drawing/2014/main" id="{9917F854-2675-983E-8493-F2591B89DDF9}"/>
                </a:ext>
              </a:extLst>
            </p:cNvPr>
            <p:cNvSpPr/>
            <p:nvPr/>
          </p:nvSpPr>
          <p:spPr>
            <a:xfrm>
              <a:off x="7429687" y="5127305"/>
              <a:ext cx="43924" cy="53090"/>
            </a:xfrm>
            <a:custGeom>
              <a:avLst/>
              <a:gdLst>
                <a:gd name="connsiteX0" fmla="*/ 17338 w 21962"/>
                <a:gd name="connsiteY0" fmla="*/ 0 h 26545"/>
                <a:gd name="connsiteX1" fmla="*/ 6357 w 21962"/>
                <a:gd name="connsiteY1" fmla="*/ 5771 h 26545"/>
                <a:gd name="connsiteX2" fmla="*/ 0 w 21962"/>
                <a:gd name="connsiteY2" fmla="*/ 9233 h 26545"/>
                <a:gd name="connsiteX3" fmla="*/ 0 w 21962"/>
                <a:gd name="connsiteY3" fmla="*/ 26545 h 26545"/>
                <a:gd name="connsiteX4" fmla="*/ 9825 w 21962"/>
                <a:gd name="connsiteY4" fmla="*/ 26545 h 26545"/>
                <a:gd name="connsiteX5" fmla="*/ 9825 w 21962"/>
                <a:gd name="connsiteY5" fmla="*/ 19620 h 26545"/>
                <a:gd name="connsiteX6" fmla="*/ 16183 w 21962"/>
                <a:gd name="connsiteY6" fmla="*/ 22506 h 26545"/>
                <a:gd name="connsiteX7" fmla="*/ 17338 w 21962"/>
                <a:gd name="connsiteY7" fmla="*/ 23083 h 26545"/>
                <a:gd name="connsiteX8" fmla="*/ 21962 w 21962"/>
                <a:gd name="connsiteY8" fmla="*/ 13850 h 26545"/>
                <a:gd name="connsiteX9" fmla="*/ 20806 w 21962"/>
                <a:gd name="connsiteY9" fmla="*/ 13273 h 26545"/>
                <a:gd name="connsiteX10" fmla="*/ 17338 w 21962"/>
                <a:gd name="connsiteY10" fmla="*/ 11541 h 26545"/>
                <a:gd name="connsiteX11" fmla="*/ 21962 w 21962"/>
                <a:gd name="connsiteY11" fmla="*/ 9810 h 26545"/>
                <a:gd name="connsiteX12" fmla="*/ 17338 w 21962"/>
                <a:gd name="connsiteY12" fmla="*/ 0 h 26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62" h="26545">
                  <a:moveTo>
                    <a:pt x="17338" y="0"/>
                  </a:moveTo>
                  <a:lnTo>
                    <a:pt x="6357" y="5771"/>
                  </a:lnTo>
                  <a:lnTo>
                    <a:pt x="0" y="9233"/>
                  </a:lnTo>
                  <a:lnTo>
                    <a:pt x="0" y="26545"/>
                  </a:lnTo>
                  <a:lnTo>
                    <a:pt x="9825" y="26545"/>
                  </a:lnTo>
                  <a:lnTo>
                    <a:pt x="9825" y="19620"/>
                  </a:lnTo>
                  <a:lnTo>
                    <a:pt x="16183" y="22506"/>
                  </a:lnTo>
                  <a:lnTo>
                    <a:pt x="17338" y="23083"/>
                  </a:lnTo>
                  <a:lnTo>
                    <a:pt x="21962" y="13850"/>
                  </a:lnTo>
                  <a:lnTo>
                    <a:pt x="20806" y="13273"/>
                  </a:lnTo>
                  <a:lnTo>
                    <a:pt x="17338" y="11541"/>
                  </a:lnTo>
                  <a:lnTo>
                    <a:pt x="21962" y="9810"/>
                  </a:lnTo>
                  <a:lnTo>
                    <a:pt x="17338"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04" name="Freeform 193">
              <a:extLst>
                <a:ext uri="{FF2B5EF4-FFF2-40B4-BE49-F238E27FC236}">
                  <a16:creationId xmlns:a16="http://schemas.microsoft.com/office/drawing/2014/main" id="{3EAC06CB-3259-9E8E-4B5C-D3DCF2D6F10C}"/>
                </a:ext>
              </a:extLst>
            </p:cNvPr>
            <p:cNvSpPr/>
            <p:nvPr/>
          </p:nvSpPr>
          <p:spPr>
            <a:xfrm>
              <a:off x="7429688" y="574130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05" name="Freeform 194">
              <a:extLst>
                <a:ext uri="{FF2B5EF4-FFF2-40B4-BE49-F238E27FC236}">
                  <a16:creationId xmlns:a16="http://schemas.microsoft.com/office/drawing/2014/main" id="{5698141E-B121-6876-5BAD-1315F24AB54C}"/>
                </a:ext>
              </a:extLst>
            </p:cNvPr>
            <p:cNvSpPr/>
            <p:nvPr/>
          </p:nvSpPr>
          <p:spPr>
            <a:xfrm>
              <a:off x="7429688" y="524271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06" name="Freeform 195">
              <a:extLst>
                <a:ext uri="{FF2B5EF4-FFF2-40B4-BE49-F238E27FC236}">
                  <a16:creationId xmlns:a16="http://schemas.microsoft.com/office/drawing/2014/main" id="{58A004AE-0369-1FF4-95D8-01951181CA2A}"/>
                </a:ext>
              </a:extLst>
            </p:cNvPr>
            <p:cNvSpPr/>
            <p:nvPr/>
          </p:nvSpPr>
          <p:spPr>
            <a:xfrm>
              <a:off x="7429688" y="549316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07" name="Freeform 196">
              <a:extLst>
                <a:ext uri="{FF2B5EF4-FFF2-40B4-BE49-F238E27FC236}">
                  <a16:creationId xmlns:a16="http://schemas.microsoft.com/office/drawing/2014/main" id="{CC95CA2A-5927-4A0F-9692-1F5CE783A7FA}"/>
                </a:ext>
              </a:extLst>
            </p:cNvPr>
            <p:cNvSpPr/>
            <p:nvPr/>
          </p:nvSpPr>
          <p:spPr>
            <a:xfrm>
              <a:off x="7429688" y="5367367"/>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08" name="Freeform 197">
              <a:extLst>
                <a:ext uri="{FF2B5EF4-FFF2-40B4-BE49-F238E27FC236}">
                  <a16:creationId xmlns:a16="http://schemas.microsoft.com/office/drawing/2014/main" id="{16AA9812-0EFF-C4E6-0551-EE437DBAB12C}"/>
                </a:ext>
              </a:extLst>
            </p:cNvPr>
            <p:cNvSpPr/>
            <p:nvPr/>
          </p:nvSpPr>
          <p:spPr>
            <a:xfrm>
              <a:off x="7429688" y="5616661"/>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09" name="Freeform 198">
              <a:extLst>
                <a:ext uri="{FF2B5EF4-FFF2-40B4-BE49-F238E27FC236}">
                  <a16:creationId xmlns:a16="http://schemas.microsoft.com/office/drawing/2014/main" id="{A5472479-506A-B9F1-92AB-5A78E92DF644}"/>
                </a:ext>
              </a:extLst>
            </p:cNvPr>
            <p:cNvSpPr/>
            <p:nvPr/>
          </p:nvSpPr>
          <p:spPr>
            <a:xfrm>
              <a:off x="7429688" y="5990603"/>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10" name="Freeform 199">
              <a:extLst>
                <a:ext uri="{FF2B5EF4-FFF2-40B4-BE49-F238E27FC236}">
                  <a16:creationId xmlns:a16="http://schemas.microsoft.com/office/drawing/2014/main" id="{FD682FC5-1A85-425B-03B8-2175C353FDB0}"/>
                </a:ext>
              </a:extLst>
            </p:cNvPr>
            <p:cNvSpPr/>
            <p:nvPr/>
          </p:nvSpPr>
          <p:spPr>
            <a:xfrm>
              <a:off x="7429688" y="6116405"/>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11" name="Freeform 200">
              <a:extLst>
                <a:ext uri="{FF2B5EF4-FFF2-40B4-BE49-F238E27FC236}">
                  <a16:creationId xmlns:a16="http://schemas.microsoft.com/office/drawing/2014/main" id="{B8CF53DE-65CD-B62A-1DB4-A005E0D3664B}"/>
                </a:ext>
              </a:extLst>
            </p:cNvPr>
            <p:cNvSpPr/>
            <p:nvPr/>
          </p:nvSpPr>
          <p:spPr>
            <a:xfrm>
              <a:off x="7429688" y="5867110"/>
              <a:ext cx="20806" cy="62324"/>
            </a:xfrm>
            <a:custGeom>
              <a:avLst/>
              <a:gdLst>
                <a:gd name="connsiteX0" fmla="*/ 10403 w 10403"/>
                <a:gd name="connsiteY0" fmla="*/ 0 h 31162"/>
                <a:gd name="connsiteX1" fmla="*/ 0 w 10403"/>
                <a:gd name="connsiteY1" fmla="*/ 0 h 31162"/>
                <a:gd name="connsiteX2" fmla="*/ 0 w 10403"/>
                <a:gd name="connsiteY2" fmla="*/ 31162 h 31162"/>
                <a:gd name="connsiteX3" fmla="*/ 10403 w 10403"/>
                <a:gd name="connsiteY3" fmla="*/ 31162 h 31162"/>
                <a:gd name="connsiteX4" fmla="*/ 10403 w 10403"/>
                <a:gd name="connsiteY4" fmla="*/ 0 h 31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2">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12" name="Freeform 201">
              <a:extLst>
                <a:ext uri="{FF2B5EF4-FFF2-40B4-BE49-F238E27FC236}">
                  <a16:creationId xmlns:a16="http://schemas.microsoft.com/office/drawing/2014/main" id="{B184B190-9DF6-A164-A366-4406772437D2}"/>
                </a:ext>
              </a:extLst>
            </p:cNvPr>
            <p:cNvSpPr/>
            <p:nvPr/>
          </p:nvSpPr>
          <p:spPr>
            <a:xfrm>
              <a:off x="7429688" y="623989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13" name="Freeform 202">
              <a:extLst>
                <a:ext uri="{FF2B5EF4-FFF2-40B4-BE49-F238E27FC236}">
                  <a16:creationId xmlns:a16="http://schemas.microsoft.com/office/drawing/2014/main" id="{0D1241DB-D556-9F02-A547-02B1B05124CE}"/>
                </a:ext>
              </a:extLst>
            </p:cNvPr>
            <p:cNvSpPr/>
            <p:nvPr/>
          </p:nvSpPr>
          <p:spPr>
            <a:xfrm>
              <a:off x="8044626" y="6691169"/>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14" name="Freeform 203">
              <a:extLst>
                <a:ext uri="{FF2B5EF4-FFF2-40B4-BE49-F238E27FC236}">
                  <a16:creationId xmlns:a16="http://schemas.microsoft.com/office/drawing/2014/main" id="{3335C6D5-A2A4-9DCC-2EB6-9F8000E3F74B}"/>
                </a:ext>
              </a:extLst>
            </p:cNvPr>
            <p:cNvSpPr/>
            <p:nvPr/>
          </p:nvSpPr>
          <p:spPr>
            <a:xfrm>
              <a:off x="8257312" y="6797349"/>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15" name="Freeform 204">
              <a:extLst>
                <a:ext uri="{FF2B5EF4-FFF2-40B4-BE49-F238E27FC236}">
                  <a16:creationId xmlns:a16="http://schemas.microsoft.com/office/drawing/2014/main" id="{01E495EC-DD7C-EC34-4BDC-3BC1774F03FC}"/>
                </a:ext>
              </a:extLst>
            </p:cNvPr>
            <p:cNvSpPr/>
            <p:nvPr/>
          </p:nvSpPr>
          <p:spPr>
            <a:xfrm>
              <a:off x="7833098" y="658614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16" name="Freeform 205">
              <a:extLst>
                <a:ext uri="{FF2B5EF4-FFF2-40B4-BE49-F238E27FC236}">
                  <a16:creationId xmlns:a16="http://schemas.microsoft.com/office/drawing/2014/main" id="{49945FFC-95A5-1E80-2C5F-4358B1944837}"/>
                </a:ext>
              </a:extLst>
            </p:cNvPr>
            <p:cNvSpPr/>
            <p:nvPr/>
          </p:nvSpPr>
          <p:spPr>
            <a:xfrm>
              <a:off x="8362498" y="685044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17" name="Freeform 206">
              <a:extLst>
                <a:ext uri="{FF2B5EF4-FFF2-40B4-BE49-F238E27FC236}">
                  <a16:creationId xmlns:a16="http://schemas.microsoft.com/office/drawing/2014/main" id="{5B6EA1F0-041A-F922-553D-8EBAFBB9FDFD}"/>
                </a:ext>
              </a:extLst>
            </p:cNvPr>
            <p:cNvSpPr/>
            <p:nvPr/>
          </p:nvSpPr>
          <p:spPr>
            <a:xfrm>
              <a:off x="8150968" y="6744259"/>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18" name="Freeform 207">
              <a:extLst>
                <a:ext uri="{FF2B5EF4-FFF2-40B4-BE49-F238E27FC236}">
                  <a16:creationId xmlns:a16="http://schemas.microsoft.com/office/drawing/2014/main" id="{B43EAEBE-2EE5-A76F-2565-3345B14BD113}"/>
                </a:ext>
              </a:extLst>
            </p:cNvPr>
            <p:cNvSpPr/>
            <p:nvPr/>
          </p:nvSpPr>
          <p:spPr>
            <a:xfrm>
              <a:off x="7939440" y="6639233"/>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19" name="Freeform 208">
              <a:extLst>
                <a:ext uri="{FF2B5EF4-FFF2-40B4-BE49-F238E27FC236}">
                  <a16:creationId xmlns:a16="http://schemas.microsoft.com/office/drawing/2014/main" id="{A266AB47-B32B-D798-600C-A421175307A3}"/>
                </a:ext>
              </a:extLst>
            </p:cNvPr>
            <p:cNvSpPr/>
            <p:nvPr/>
          </p:nvSpPr>
          <p:spPr>
            <a:xfrm>
              <a:off x="7726754" y="653305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20" name="Freeform 209">
              <a:extLst>
                <a:ext uri="{FF2B5EF4-FFF2-40B4-BE49-F238E27FC236}">
                  <a16:creationId xmlns:a16="http://schemas.microsoft.com/office/drawing/2014/main" id="{EB9A2599-F284-6D80-92E8-A4DA669708FB}"/>
                </a:ext>
              </a:extLst>
            </p:cNvPr>
            <p:cNvSpPr/>
            <p:nvPr/>
          </p:nvSpPr>
          <p:spPr>
            <a:xfrm>
              <a:off x="7516382" y="6426869"/>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21" name="Freeform 210">
              <a:extLst>
                <a:ext uri="{FF2B5EF4-FFF2-40B4-BE49-F238E27FC236}">
                  <a16:creationId xmlns:a16="http://schemas.microsoft.com/office/drawing/2014/main" id="{C3BACBC6-1EF4-A9EF-880A-11C7341E30E4}"/>
                </a:ext>
              </a:extLst>
            </p:cNvPr>
            <p:cNvSpPr/>
            <p:nvPr/>
          </p:nvSpPr>
          <p:spPr>
            <a:xfrm>
              <a:off x="7621568" y="647996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22" name="Freeform 211">
              <a:extLst>
                <a:ext uri="{FF2B5EF4-FFF2-40B4-BE49-F238E27FC236}">
                  <a16:creationId xmlns:a16="http://schemas.microsoft.com/office/drawing/2014/main" id="{E11B0120-DD36-34C9-8E19-B73A04B1BB46}"/>
                </a:ext>
              </a:extLst>
            </p:cNvPr>
            <p:cNvSpPr/>
            <p:nvPr/>
          </p:nvSpPr>
          <p:spPr>
            <a:xfrm>
              <a:off x="9528797" y="5127305"/>
              <a:ext cx="45080" cy="53090"/>
            </a:xfrm>
            <a:custGeom>
              <a:avLst/>
              <a:gdLst>
                <a:gd name="connsiteX0" fmla="*/ 0 w 22540"/>
                <a:gd name="connsiteY0" fmla="*/ 13850 h 26545"/>
                <a:gd name="connsiteX1" fmla="*/ 5202 w 22540"/>
                <a:gd name="connsiteY1" fmla="*/ 23083 h 26545"/>
                <a:gd name="connsiteX2" fmla="*/ 5779 w 22540"/>
                <a:gd name="connsiteY2" fmla="*/ 22506 h 26545"/>
                <a:gd name="connsiteX3" fmla="*/ 12137 w 22540"/>
                <a:gd name="connsiteY3" fmla="*/ 19620 h 26545"/>
                <a:gd name="connsiteX4" fmla="*/ 12137 w 22540"/>
                <a:gd name="connsiteY4" fmla="*/ 26545 h 26545"/>
                <a:gd name="connsiteX5" fmla="*/ 22540 w 22540"/>
                <a:gd name="connsiteY5" fmla="*/ 26545 h 26545"/>
                <a:gd name="connsiteX6" fmla="*/ 22540 w 22540"/>
                <a:gd name="connsiteY6" fmla="*/ 8656 h 26545"/>
                <a:gd name="connsiteX7" fmla="*/ 16183 w 22540"/>
                <a:gd name="connsiteY7" fmla="*/ 5771 h 26545"/>
                <a:gd name="connsiteX8" fmla="*/ 5202 w 22540"/>
                <a:gd name="connsiteY8" fmla="*/ 0 h 26545"/>
                <a:gd name="connsiteX9" fmla="*/ 0 w 22540"/>
                <a:gd name="connsiteY9" fmla="*/ 9233 h 26545"/>
                <a:gd name="connsiteX10" fmla="*/ 4624 w 22540"/>
                <a:gd name="connsiteY10" fmla="*/ 10964 h 26545"/>
                <a:gd name="connsiteX11" fmla="*/ 1156 w 22540"/>
                <a:gd name="connsiteY11" fmla="*/ 12695 h 26545"/>
                <a:gd name="connsiteX12" fmla="*/ 0 w 22540"/>
                <a:gd name="connsiteY12" fmla="*/ 13850 h 26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540" h="26545">
                  <a:moveTo>
                    <a:pt x="0" y="13850"/>
                  </a:moveTo>
                  <a:lnTo>
                    <a:pt x="5202" y="23083"/>
                  </a:lnTo>
                  <a:lnTo>
                    <a:pt x="5779" y="22506"/>
                  </a:lnTo>
                  <a:lnTo>
                    <a:pt x="12137" y="19620"/>
                  </a:lnTo>
                  <a:lnTo>
                    <a:pt x="12137" y="26545"/>
                  </a:lnTo>
                  <a:lnTo>
                    <a:pt x="22540" y="26545"/>
                  </a:lnTo>
                  <a:lnTo>
                    <a:pt x="22540" y="8656"/>
                  </a:lnTo>
                  <a:lnTo>
                    <a:pt x="16183" y="5771"/>
                  </a:lnTo>
                  <a:lnTo>
                    <a:pt x="5202" y="0"/>
                  </a:lnTo>
                  <a:lnTo>
                    <a:pt x="0" y="9233"/>
                  </a:lnTo>
                  <a:lnTo>
                    <a:pt x="4624" y="10964"/>
                  </a:lnTo>
                  <a:lnTo>
                    <a:pt x="1156" y="12695"/>
                  </a:lnTo>
                  <a:lnTo>
                    <a:pt x="0" y="1385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23" name="Freeform 212">
              <a:extLst>
                <a:ext uri="{FF2B5EF4-FFF2-40B4-BE49-F238E27FC236}">
                  <a16:creationId xmlns:a16="http://schemas.microsoft.com/office/drawing/2014/main" id="{82E472AC-B02F-7F5B-0995-0E59FFA51285}"/>
                </a:ext>
              </a:extLst>
            </p:cNvPr>
            <p:cNvSpPr/>
            <p:nvPr/>
          </p:nvSpPr>
          <p:spPr>
            <a:xfrm>
              <a:off x="9213238" y="5286577"/>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24" name="Freeform 213">
              <a:extLst>
                <a:ext uri="{FF2B5EF4-FFF2-40B4-BE49-F238E27FC236}">
                  <a16:creationId xmlns:a16="http://schemas.microsoft.com/office/drawing/2014/main" id="{02092350-7DDB-D5AA-6DAB-069041A53DA5}"/>
                </a:ext>
              </a:extLst>
            </p:cNvPr>
            <p:cNvSpPr/>
            <p:nvPr/>
          </p:nvSpPr>
          <p:spPr>
            <a:xfrm>
              <a:off x="9318424" y="523348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25" name="Freeform 214">
              <a:extLst>
                <a:ext uri="{FF2B5EF4-FFF2-40B4-BE49-F238E27FC236}">
                  <a16:creationId xmlns:a16="http://schemas.microsoft.com/office/drawing/2014/main" id="{5C4A0B22-0956-E6C9-B232-4D743E79E026}"/>
                </a:ext>
              </a:extLst>
            </p:cNvPr>
            <p:cNvSpPr/>
            <p:nvPr/>
          </p:nvSpPr>
          <p:spPr>
            <a:xfrm>
              <a:off x="9424768" y="518039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26" name="Freeform 215">
              <a:extLst>
                <a:ext uri="{FF2B5EF4-FFF2-40B4-BE49-F238E27FC236}">
                  <a16:creationId xmlns:a16="http://schemas.microsoft.com/office/drawing/2014/main" id="{52F79D81-1C09-37EB-81E9-DBD0AD64678C}"/>
                </a:ext>
              </a:extLst>
            </p:cNvPr>
            <p:cNvSpPr/>
            <p:nvPr/>
          </p:nvSpPr>
          <p:spPr>
            <a:xfrm>
              <a:off x="9000554" y="5391603"/>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27" name="Freeform 216">
              <a:extLst>
                <a:ext uri="{FF2B5EF4-FFF2-40B4-BE49-F238E27FC236}">
                  <a16:creationId xmlns:a16="http://schemas.microsoft.com/office/drawing/2014/main" id="{A19AB817-AE3E-5C12-BD81-2A5167F0F4BE}"/>
                </a:ext>
              </a:extLst>
            </p:cNvPr>
            <p:cNvSpPr/>
            <p:nvPr/>
          </p:nvSpPr>
          <p:spPr>
            <a:xfrm>
              <a:off x="8576338" y="5602811"/>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28" name="Freeform 217">
              <a:extLst>
                <a:ext uri="{FF2B5EF4-FFF2-40B4-BE49-F238E27FC236}">
                  <a16:creationId xmlns:a16="http://schemas.microsoft.com/office/drawing/2014/main" id="{7D7C122B-32C4-5186-CE81-8064806F73AD}"/>
                </a:ext>
              </a:extLst>
            </p:cNvPr>
            <p:cNvSpPr/>
            <p:nvPr/>
          </p:nvSpPr>
          <p:spPr>
            <a:xfrm>
              <a:off x="8789024" y="549778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29" name="Freeform 218">
              <a:extLst>
                <a:ext uri="{FF2B5EF4-FFF2-40B4-BE49-F238E27FC236}">
                  <a16:creationId xmlns:a16="http://schemas.microsoft.com/office/drawing/2014/main" id="{872DF41B-F66D-0314-4C53-F25D3521A0B8}"/>
                </a:ext>
              </a:extLst>
            </p:cNvPr>
            <p:cNvSpPr/>
            <p:nvPr/>
          </p:nvSpPr>
          <p:spPr>
            <a:xfrm>
              <a:off x="8895366" y="544469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30" name="Freeform 219">
              <a:extLst>
                <a:ext uri="{FF2B5EF4-FFF2-40B4-BE49-F238E27FC236}">
                  <a16:creationId xmlns:a16="http://schemas.microsoft.com/office/drawing/2014/main" id="{CB4A8CBE-3048-4AA7-2C0B-24764F445649}"/>
                </a:ext>
              </a:extLst>
            </p:cNvPr>
            <p:cNvSpPr/>
            <p:nvPr/>
          </p:nvSpPr>
          <p:spPr>
            <a:xfrm>
              <a:off x="8683838" y="555087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31" name="Freeform 220">
              <a:extLst>
                <a:ext uri="{FF2B5EF4-FFF2-40B4-BE49-F238E27FC236}">
                  <a16:creationId xmlns:a16="http://schemas.microsoft.com/office/drawing/2014/main" id="{869656D8-BAF7-756B-4A7E-89B633E06FF9}"/>
                </a:ext>
              </a:extLst>
            </p:cNvPr>
            <p:cNvSpPr/>
            <p:nvPr/>
          </p:nvSpPr>
          <p:spPr>
            <a:xfrm>
              <a:off x="9106896" y="5338513"/>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32" name="Freeform 221">
              <a:extLst>
                <a:ext uri="{FF2B5EF4-FFF2-40B4-BE49-F238E27FC236}">
                  <a16:creationId xmlns:a16="http://schemas.microsoft.com/office/drawing/2014/main" id="{35B987FC-8AA9-6B2E-FD15-23160ACAD55B}"/>
                </a:ext>
              </a:extLst>
            </p:cNvPr>
            <p:cNvSpPr/>
            <p:nvPr/>
          </p:nvSpPr>
          <p:spPr>
            <a:xfrm>
              <a:off x="8895366" y="6692323"/>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33" name="Freeform 222">
              <a:extLst>
                <a:ext uri="{FF2B5EF4-FFF2-40B4-BE49-F238E27FC236}">
                  <a16:creationId xmlns:a16="http://schemas.microsoft.com/office/drawing/2014/main" id="{0BCA46DF-7F90-792D-6CC1-5F530DE6C152}"/>
                </a:ext>
              </a:extLst>
            </p:cNvPr>
            <p:cNvSpPr/>
            <p:nvPr/>
          </p:nvSpPr>
          <p:spPr>
            <a:xfrm>
              <a:off x="9000554" y="6639233"/>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34" name="Freeform 223">
              <a:extLst>
                <a:ext uri="{FF2B5EF4-FFF2-40B4-BE49-F238E27FC236}">
                  <a16:creationId xmlns:a16="http://schemas.microsoft.com/office/drawing/2014/main" id="{C8BCF1E0-CF44-93C0-531A-FCB4CEA6A607}"/>
                </a:ext>
              </a:extLst>
            </p:cNvPr>
            <p:cNvSpPr/>
            <p:nvPr/>
          </p:nvSpPr>
          <p:spPr>
            <a:xfrm>
              <a:off x="8577494" y="6850441"/>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35" name="Freeform 224">
              <a:extLst>
                <a:ext uri="{FF2B5EF4-FFF2-40B4-BE49-F238E27FC236}">
                  <a16:creationId xmlns:a16="http://schemas.microsoft.com/office/drawing/2014/main" id="{AEA8B0D8-D383-5097-0E98-E239BF78325B}"/>
                </a:ext>
              </a:extLst>
            </p:cNvPr>
            <p:cNvSpPr/>
            <p:nvPr/>
          </p:nvSpPr>
          <p:spPr>
            <a:xfrm>
              <a:off x="8683838" y="6797349"/>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36" name="Freeform 225">
              <a:extLst>
                <a:ext uri="{FF2B5EF4-FFF2-40B4-BE49-F238E27FC236}">
                  <a16:creationId xmlns:a16="http://schemas.microsoft.com/office/drawing/2014/main" id="{0B814983-B313-F1B0-8FE1-24F9FC241AC9}"/>
                </a:ext>
              </a:extLst>
            </p:cNvPr>
            <p:cNvSpPr/>
            <p:nvPr/>
          </p:nvSpPr>
          <p:spPr>
            <a:xfrm>
              <a:off x="8789024" y="6744259"/>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37" name="Freeform 226">
              <a:extLst>
                <a:ext uri="{FF2B5EF4-FFF2-40B4-BE49-F238E27FC236}">
                  <a16:creationId xmlns:a16="http://schemas.microsoft.com/office/drawing/2014/main" id="{A7291302-DCA0-D844-4188-7267994F8A75}"/>
                </a:ext>
              </a:extLst>
            </p:cNvPr>
            <p:cNvSpPr/>
            <p:nvPr/>
          </p:nvSpPr>
          <p:spPr>
            <a:xfrm>
              <a:off x="9319580" y="648111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38" name="Freeform 227">
              <a:extLst>
                <a:ext uri="{FF2B5EF4-FFF2-40B4-BE49-F238E27FC236}">
                  <a16:creationId xmlns:a16="http://schemas.microsoft.com/office/drawing/2014/main" id="{5BAA87FE-DC51-455E-E8DD-CB4C4176333B}"/>
                </a:ext>
              </a:extLst>
            </p:cNvPr>
            <p:cNvSpPr/>
            <p:nvPr/>
          </p:nvSpPr>
          <p:spPr>
            <a:xfrm>
              <a:off x="9212082" y="6533051"/>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39" name="Freeform 228">
              <a:extLst>
                <a:ext uri="{FF2B5EF4-FFF2-40B4-BE49-F238E27FC236}">
                  <a16:creationId xmlns:a16="http://schemas.microsoft.com/office/drawing/2014/main" id="{C0FCA6EE-0802-BCA2-10EC-C2A405293BAF}"/>
                </a:ext>
              </a:extLst>
            </p:cNvPr>
            <p:cNvSpPr/>
            <p:nvPr/>
          </p:nvSpPr>
          <p:spPr>
            <a:xfrm>
              <a:off x="9106896" y="6586141"/>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40" name="Freeform 229">
              <a:extLst>
                <a:ext uri="{FF2B5EF4-FFF2-40B4-BE49-F238E27FC236}">
                  <a16:creationId xmlns:a16="http://schemas.microsoft.com/office/drawing/2014/main" id="{531D4132-184B-826C-7656-1CF5B9FA1931}"/>
                </a:ext>
              </a:extLst>
            </p:cNvPr>
            <p:cNvSpPr/>
            <p:nvPr/>
          </p:nvSpPr>
          <p:spPr>
            <a:xfrm>
              <a:off x="9424768" y="642802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41" name="Freeform 230">
              <a:extLst>
                <a:ext uri="{FF2B5EF4-FFF2-40B4-BE49-F238E27FC236}">
                  <a16:creationId xmlns:a16="http://schemas.microsoft.com/office/drawing/2014/main" id="{FBC5B094-4A77-9F5F-F02D-4588A8A0ACD9}"/>
                </a:ext>
              </a:extLst>
            </p:cNvPr>
            <p:cNvSpPr/>
            <p:nvPr/>
          </p:nvSpPr>
          <p:spPr>
            <a:xfrm>
              <a:off x="9553072" y="5867110"/>
              <a:ext cx="20806" cy="62324"/>
            </a:xfrm>
            <a:custGeom>
              <a:avLst/>
              <a:gdLst>
                <a:gd name="connsiteX0" fmla="*/ 10403 w 10403"/>
                <a:gd name="connsiteY0" fmla="*/ 0 h 31162"/>
                <a:gd name="connsiteX1" fmla="*/ 0 w 10403"/>
                <a:gd name="connsiteY1" fmla="*/ 0 h 31162"/>
                <a:gd name="connsiteX2" fmla="*/ 0 w 10403"/>
                <a:gd name="connsiteY2" fmla="*/ 31162 h 31162"/>
                <a:gd name="connsiteX3" fmla="*/ 10403 w 10403"/>
                <a:gd name="connsiteY3" fmla="*/ 31162 h 31162"/>
                <a:gd name="connsiteX4" fmla="*/ 10403 w 10403"/>
                <a:gd name="connsiteY4" fmla="*/ 0 h 31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2">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42" name="Freeform 231">
              <a:extLst>
                <a:ext uri="{FF2B5EF4-FFF2-40B4-BE49-F238E27FC236}">
                  <a16:creationId xmlns:a16="http://schemas.microsoft.com/office/drawing/2014/main" id="{4FFD6C5A-73C4-986B-DE7F-9F70BDFC5BAF}"/>
                </a:ext>
              </a:extLst>
            </p:cNvPr>
            <p:cNvSpPr/>
            <p:nvPr/>
          </p:nvSpPr>
          <p:spPr>
            <a:xfrm>
              <a:off x="9553072" y="574130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43" name="Freeform 232">
              <a:extLst>
                <a:ext uri="{FF2B5EF4-FFF2-40B4-BE49-F238E27FC236}">
                  <a16:creationId xmlns:a16="http://schemas.microsoft.com/office/drawing/2014/main" id="{B6AC555A-03E9-BBC9-D0EB-600827F6B0DD}"/>
                </a:ext>
              </a:extLst>
            </p:cNvPr>
            <p:cNvSpPr/>
            <p:nvPr/>
          </p:nvSpPr>
          <p:spPr>
            <a:xfrm>
              <a:off x="9553072" y="5990603"/>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44" name="Freeform 233">
              <a:extLst>
                <a:ext uri="{FF2B5EF4-FFF2-40B4-BE49-F238E27FC236}">
                  <a16:creationId xmlns:a16="http://schemas.microsoft.com/office/drawing/2014/main" id="{3EA88BEC-DB94-A692-BB28-888D2125973D}"/>
                </a:ext>
              </a:extLst>
            </p:cNvPr>
            <p:cNvSpPr/>
            <p:nvPr/>
          </p:nvSpPr>
          <p:spPr>
            <a:xfrm>
              <a:off x="9553072" y="6116405"/>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45" name="Freeform 234">
              <a:extLst>
                <a:ext uri="{FF2B5EF4-FFF2-40B4-BE49-F238E27FC236}">
                  <a16:creationId xmlns:a16="http://schemas.microsoft.com/office/drawing/2014/main" id="{EA2759BF-42E2-57DB-9961-27B8F92A52B1}"/>
                </a:ext>
              </a:extLst>
            </p:cNvPr>
            <p:cNvSpPr/>
            <p:nvPr/>
          </p:nvSpPr>
          <p:spPr>
            <a:xfrm>
              <a:off x="9553072" y="623989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46" name="Freeform 235">
              <a:extLst>
                <a:ext uri="{FF2B5EF4-FFF2-40B4-BE49-F238E27FC236}">
                  <a16:creationId xmlns:a16="http://schemas.microsoft.com/office/drawing/2014/main" id="{B3D16E5E-D995-F72D-AC3D-C0767C8C6A5F}"/>
                </a:ext>
              </a:extLst>
            </p:cNvPr>
            <p:cNvSpPr/>
            <p:nvPr/>
          </p:nvSpPr>
          <p:spPr>
            <a:xfrm>
              <a:off x="9553072" y="524271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47" name="Freeform 236">
              <a:extLst>
                <a:ext uri="{FF2B5EF4-FFF2-40B4-BE49-F238E27FC236}">
                  <a16:creationId xmlns:a16="http://schemas.microsoft.com/office/drawing/2014/main" id="{3D146BE0-322C-DA31-EECC-053EA135CBC1}"/>
                </a:ext>
              </a:extLst>
            </p:cNvPr>
            <p:cNvSpPr/>
            <p:nvPr/>
          </p:nvSpPr>
          <p:spPr>
            <a:xfrm>
              <a:off x="9553072" y="549316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48" name="Freeform 237">
              <a:extLst>
                <a:ext uri="{FF2B5EF4-FFF2-40B4-BE49-F238E27FC236}">
                  <a16:creationId xmlns:a16="http://schemas.microsoft.com/office/drawing/2014/main" id="{A33D1811-3EE2-C292-2684-E3F1708DBDA6}"/>
                </a:ext>
              </a:extLst>
            </p:cNvPr>
            <p:cNvSpPr/>
            <p:nvPr/>
          </p:nvSpPr>
          <p:spPr>
            <a:xfrm>
              <a:off x="9553072" y="5616661"/>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49" name="Freeform 238">
              <a:extLst>
                <a:ext uri="{FF2B5EF4-FFF2-40B4-BE49-F238E27FC236}">
                  <a16:creationId xmlns:a16="http://schemas.microsoft.com/office/drawing/2014/main" id="{018B324D-5334-68B5-1B78-BE760051AE32}"/>
                </a:ext>
              </a:extLst>
            </p:cNvPr>
            <p:cNvSpPr/>
            <p:nvPr/>
          </p:nvSpPr>
          <p:spPr>
            <a:xfrm>
              <a:off x="9553072" y="5367367"/>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50" name="Freeform 239">
              <a:extLst>
                <a:ext uri="{FF2B5EF4-FFF2-40B4-BE49-F238E27FC236}">
                  <a16:creationId xmlns:a16="http://schemas.microsoft.com/office/drawing/2014/main" id="{C1647F08-1A20-82A8-A1A1-A7BB4DD0180A}"/>
                </a:ext>
              </a:extLst>
            </p:cNvPr>
            <p:cNvSpPr/>
            <p:nvPr/>
          </p:nvSpPr>
          <p:spPr>
            <a:xfrm>
              <a:off x="8468840" y="6895452"/>
              <a:ext cx="65886" cy="41548"/>
            </a:xfrm>
            <a:custGeom>
              <a:avLst/>
              <a:gdLst>
                <a:gd name="connsiteX0" fmla="*/ 21384 w 32943"/>
                <a:gd name="connsiteY0" fmla="*/ 6925 h 20774"/>
                <a:gd name="connsiteX1" fmla="*/ 21384 w 32943"/>
                <a:gd name="connsiteY1" fmla="*/ 0 h 20774"/>
                <a:gd name="connsiteX2" fmla="*/ 10981 w 32943"/>
                <a:gd name="connsiteY2" fmla="*/ 0 h 20774"/>
                <a:gd name="connsiteX3" fmla="*/ 10981 w 32943"/>
                <a:gd name="connsiteY3" fmla="*/ 6925 h 20774"/>
                <a:gd name="connsiteX4" fmla="*/ 5202 w 32943"/>
                <a:gd name="connsiteY4" fmla="*/ 3462 h 20774"/>
                <a:gd name="connsiteX5" fmla="*/ 0 w 32943"/>
                <a:gd name="connsiteY5" fmla="*/ 12696 h 20774"/>
                <a:gd name="connsiteX6" fmla="*/ 16761 w 32943"/>
                <a:gd name="connsiteY6" fmla="*/ 20775 h 20774"/>
                <a:gd name="connsiteX7" fmla="*/ 32943 w 32943"/>
                <a:gd name="connsiteY7" fmla="*/ 12696 h 20774"/>
                <a:gd name="connsiteX8" fmla="*/ 27742 w 32943"/>
                <a:gd name="connsiteY8" fmla="*/ 3462 h 20774"/>
                <a:gd name="connsiteX9" fmla="*/ 21384 w 32943"/>
                <a:gd name="connsiteY9" fmla="*/ 6925 h 2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943" h="20774">
                  <a:moveTo>
                    <a:pt x="21384" y="6925"/>
                  </a:moveTo>
                  <a:lnTo>
                    <a:pt x="21384" y="0"/>
                  </a:lnTo>
                  <a:lnTo>
                    <a:pt x="10981" y="0"/>
                  </a:lnTo>
                  <a:lnTo>
                    <a:pt x="10981" y="6925"/>
                  </a:lnTo>
                  <a:lnTo>
                    <a:pt x="5202" y="3462"/>
                  </a:lnTo>
                  <a:lnTo>
                    <a:pt x="0" y="12696"/>
                  </a:lnTo>
                  <a:lnTo>
                    <a:pt x="16761" y="20775"/>
                  </a:lnTo>
                  <a:lnTo>
                    <a:pt x="32943" y="12696"/>
                  </a:lnTo>
                  <a:lnTo>
                    <a:pt x="27742" y="3462"/>
                  </a:lnTo>
                  <a:lnTo>
                    <a:pt x="21384" y="6925"/>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51" name="Freeform 240">
              <a:extLst>
                <a:ext uri="{FF2B5EF4-FFF2-40B4-BE49-F238E27FC236}">
                  <a16:creationId xmlns:a16="http://schemas.microsoft.com/office/drawing/2014/main" id="{12206E4B-4624-E49F-E276-A4ECB0DC114A}"/>
                </a:ext>
              </a:extLst>
            </p:cNvPr>
            <p:cNvSpPr/>
            <p:nvPr/>
          </p:nvSpPr>
          <p:spPr>
            <a:xfrm>
              <a:off x="7429687" y="6365700"/>
              <a:ext cx="41612" cy="54244"/>
            </a:xfrm>
            <a:custGeom>
              <a:avLst/>
              <a:gdLst>
                <a:gd name="connsiteX0" fmla="*/ 9825 w 20806"/>
                <a:gd name="connsiteY0" fmla="*/ 0 h 27122"/>
                <a:gd name="connsiteX1" fmla="*/ 0 w 20806"/>
                <a:gd name="connsiteY1" fmla="*/ 0 h 27122"/>
                <a:gd name="connsiteX2" fmla="*/ 0 w 20806"/>
                <a:gd name="connsiteY2" fmla="*/ 18466 h 27122"/>
                <a:gd name="connsiteX3" fmla="*/ 2312 w 20806"/>
                <a:gd name="connsiteY3" fmla="*/ 20198 h 27122"/>
                <a:gd name="connsiteX4" fmla="*/ 16183 w 20806"/>
                <a:gd name="connsiteY4" fmla="*/ 27122 h 27122"/>
                <a:gd name="connsiteX5" fmla="*/ 20806 w 20806"/>
                <a:gd name="connsiteY5" fmla="*/ 17312 h 27122"/>
                <a:gd name="connsiteX6" fmla="*/ 9825 w 20806"/>
                <a:gd name="connsiteY6" fmla="*/ 11541 h 27122"/>
                <a:gd name="connsiteX7" fmla="*/ 9825 w 20806"/>
                <a:gd name="connsiteY7" fmla="*/ 0 h 2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06" h="27122">
                  <a:moveTo>
                    <a:pt x="9825" y="0"/>
                  </a:moveTo>
                  <a:lnTo>
                    <a:pt x="0" y="0"/>
                  </a:lnTo>
                  <a:lnTo>
                    <a:pt x="0" y="18466"/>
                  </a:lnTo>
                  <a:lnTo>
                    <a:pt x="2312" y="20198"/>
                  </a:lnTo>
                  <a:lnTo>
                    <a:pt x="16183" y="27122"/>
                  </a:lnTo>
                  <a:lnTo>
                    <a:pt x="20806" y="17312"/>
                  </a:lnTo>
                  <a:lnTo>
                    <a:pt x="9825" y="11541"/>
                  </a:lnTo>
                  <a:lnTo>
                    <a:pt x="9825"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52" name="Freeform 241">
              <a:extLst>
                <a:ext uri="{FF2B5EF4-FFF2-40B4-BE49-F238E27FC236}">
                  <a16:creationId xmlns:a16="http://schemas.microsoft.com/office/drawing/2014/main" id="{4BE20A1E-AC4B-A793-6F4E-CF20413773CC}"/>
                </a:ext>
              </a:extLst>
            </p:cNvPr>
            <p:cNvSpPr/>
            <p:nvPr/>
          </p:nvSpPr>
          <p:spPr>
            <a:xfrm>
              <a:off x="9531110" y="6365701"/>
              <a:ext cx="43922" cy="55398"/>
            </a:xfrm>
            <a:custGeom>
              <a:avLst/>
              <a:gdLst>
                <a:gd name="connsiteX0" fmla="*/ 21384 w 21961"/>
                <a:gd name="connsiteY0" fmla="*/ 0 h 27699"/>
                <a:gd name="connsiteX1" fmla="*/ 10981 w 21961"/>
                <a:gd name="connsiteY1" fmla="*/ 0 h 27699"/>
                <a:gd name="connsiteX2" fmla="*/ 10981 w 21961"/>
                <a:gd name="connsiteY2" fmla="*/ 12119 h 27699"/>
                <a:gd name="connsiteX3" fmla="*/ 0 w 21961"/>
                <a:gd name="connsiteY3" fmla="*/ 17889 h 27699"/>
                <a:gd name="connsiteX4" fmla="*/ 4624 w 21961"/>
                <a:gd name="connsiteY4" fmla="*/ 27699 h 27699"/>
                <a:gd name="connsiteX5" fmla="*/ 21962 w 21961"/>
                <a:gd name="connsiteY5" fmla="*/ 19043 h 27699"/>
                <a:gd name="connsiteX6" fmla="*/ 21962 w 21961"/>
                <a:gd name="connsiteY6" fmla="*/ 16158 h 27699"/>
                <a:gd name="connsiteX7" fmla="*/ 21384 w 21961"/>
                <a:gd name="connsiteY7" fmla="*/ 0 h 27699"/>
                <a:gd name="connsiteX8" fmla="*/ 21384 w 21961"/>
                <a:gd name="connsiteY8" fmla="*/ 0 h 27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61" h="27699">
                  <a:moveTo>
                    <a:pt x="21384" y="0"/>
                  </a:moveTo>
                  <a:lnTo>
                    <a:pt x="10981" y="0"/>
                  </a:lnTo>
                  <a:lnTo>
                    <a:pt x="10981" y="12119"/>
                  </a:lnTo>
                  <a:lnTo>
                    <a:pt x="0" y="17889"/>
                  </a:lnTo>
                  <a:lnTo>
                    <a:pt x="4624" y="27699"/>
                  </a:lnTo>
                  <a:lnTo>
                    <a:pt x="21962" y="19043"/>
                  </a:lnTo>
                  <a:lnTo>
                    <a:pt x="21962" y="16158"/>
                  </a:lnTo>
                  <a:lnTo>
                    <a:pt x="21384" y="0"/>
                  </a:lnTo>
                  <a:lnTo>
                    <a:pt x="2138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53" name="Freeform 242">
              <a:extLst>
                <a:ext uri="{FF2B5EF4-FFF2-40B4-BE49-F238E27FC236}">
                  <a16:creationId xmlns:a16="http://schemas.microsoft.com/office/drawing/2014/main" id="{9A0D3F85-06FC-836E-C6D9-86DAC72BF046}"/>
                </a:ext>
              </a:extLst>
            </p:cNvPr>
            <p:cNvSpPr/>
            <p:nvPr/>
          </p:nvSpPr>
          <p:spPr>
            <a:xfrm>
              <a:off x="7515226" y="517924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54" name="Freeform 243">
              <a:extLst>
                <a:ext uri="{FF2B5EF4-FFF2-40B4-BE49-F238E27FC236}">
                  <a16:creationId xmlns:a16="http://schemas.microsoft.com/office/drawing/2014/main" id="{F6F5FD08-B43D-9D4C-079D-29385B1A804C}"/>
                </a:ext>
              </a:extLst>
            </p:cNvPr>
            <p:cNvSpPr/>
            <p:nvPr/>
          </p:nvSpPr>
          <p:spPr>
            <a:xfrm>
              <a:off x="7939440" y="5391603"/>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55" name="Freeform 244">
              <a:extLst>
                <a:ext uri="{FF2B5EF4-FFF2-40B4-BE49-F238E27FC236}">
                  <a16:creationId xmlns:a16="http://schemas.microsoft.com/office/drawing/2014/main" id="{659B1EF0-1F0C-7408-5EB7-421CAD5E2B2A}"/>
                </a:ext>
              </a:extLst>
            </p:cNvPr>
            <p:cNvSpPr/>
            <p:nvPr/>
          </p:nvSpPr>
          <p:spPr>
            <a:xfrm>
              <a:off x="8150968" y="549778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56" name="Freeform 245">
              <a:extLst>
                <a:ext uri="{FF2B5EF4-FFF2-40B4-BE49-F238E27FC236}">
                  <a16:creationId xmlns:a16="http://schemas.microsoft.com/office/drawing/2014/main" id="{8A454F75-4A0A-341D-5D29-F43424C2CF95}"/>
                </a:ext>
              </a:extLst>
            </p:cNvPr>
            <p:cNvSpPr/>
            <p:nvPr/>
          </p:nvSpPr>
          <p:spPr>
            <a:xfrm>
              <a:off x="7621568" y="523348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57" name="Freeform 246">
              <a:extLst>
                <a:ext uri="{FF2B5EF4-FFF2-40B4-BE49-F238E27FC236}">
                  <a16:creationId xmlns:a16="http://schemas.microsoft.com/office/drawing/2014/main" id="{CFED867E-5F8F-5ACD-8516-C27FB6CDB8A3}"/>
                </a:ext>
              </a:extLst>
            </p:cNvPr>
            <p:cNvSpPr/>
            <p:nvPr/>
          </p:nvSpPr>
          <p:spPr>
            <a:xfrm>
              <a:off x="8044626" y="544469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58" name="Freeform 247">
              <a:extLst>
                <a:ext uri="{FF2B5EF4-FFF2-40B4-BE49-F238E27FC236}">
                  <a16:creationId xmlns:a16="http://schemas.microsoft.com/office/drawing/2014/main" id="{3F31D2ED-0A70-3205-D1FE-B526FCF87E68}"/>
                </a:ext>
              </a:extLst>
            </p:cNvPr>
            <p:cNvSpPr/>
            <p:nvPr/>
          </p:nvSpPr>
          <p:spPr>
            <a:xfrm>
              <a:off x="7833098" y="5338513"/>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59" name="Freeform 248">
              <a:extLst>
                <a:ext uri="{FF2B5EF4-FFF2-40B4-BE49-F238E27FC236}">
                  <a16:creationId xmlns:a16="http://schemas.microsoft.com/office/drawing/2014/main" id="{FCDDF66A-C8DD-6874-2E6C-66C24D948991}"/>
                </a:ext>
              </a:extLst>
            </p:cNvPr>
            <p:cNvSpPr/>
            <p:nvPr/>
          </p:nvSpPr>
          <p:spPr>
            <a:xfrm>
              <a:off x="8256156" y="554972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0" name="Freeform 249">
              <a:extLst>
                <a:ext uri="{FF2B5EF4-FFF2-40B4-BE49-F238E27FC236}">
                  <a16:creationId xmlns:a16="http://schemas.microsoft.com/office/drawing/2014/main" id="{9A3E4902-E3BC-5E05-FB80-EBCEB9DCECD8}"/>
                </a:ext>
              </a:extLst>
            </p:cNvPr>
            <p:cNvSpPr/>
            <p:nvPr/>
          </p:nvSpPr>
          <p:spPr>
            <a:xfrm>
              <a:off x="7727910" y="5286577"/>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1" name="Freeform 250">
              <a:extLst>
                <a:ext uri="{FF2B5EF4-FFF2-40B4-BE49-F238E27FC236}">
                  <a16:creationId xmlns:a16="http://schemas.microsoft.com/office/drawing/2014/main" id="{BCE2A9C6-2DC7-376E-D72A-0C99AE242F1C}"/>
                </a:ext>
              </a:extLst>
            </p:cNvPr>
            <p:cNvSpPr/>
            <p:nvPr/>
          </p:nvSpPr>
          <p:spPr>
            <a:xfrm>
              <a:off x="8362498" y="560281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2" name="Freeform 251">
              <a:extLst>
                <a:ext uri="{FF2B5EF4-FFF2-40B4-BE49-F238E27FC236}">
                  <a16:creationId xmlns:a16="http://schemas.microsoft.com/office/drawing/2014/main" id="{5623C9B7-6DBF-C0BF-BE72-733D646D1D93}"/>
                </a:ext>
              </a:extLst>
            </p:cNvPr>
            <p:cNvSpPr/>
            <p:nvPr/>
          </p:nvSpPr>
          <p:spPr>
            <a:xfrm>
              <a:off x="8467684" y="5655902"/>
              <a:ext cx="64730" cy="54244"/>
            </a:xfrm>
            <a:custGeom>
              <a:avLst/>
              <a:gdLst>
                <a:gd name="connsiteX0" fmla="*/ 28319 w 32365"/>
                <a:gd name="connsiteY0" fmla="*/ 0 h 27122"/>
                <a:gd name="connsiteX1" fmla="*/ 16760 w 32365"/>
                <a:gd name="connsiteY1" fmla="*/ 5771 h 27122"/>
                <a:gd name="connsiteX2" fmla="*/ 5202 w 32365"/>
                <a:gd name="connsiteY2" fmla="*/ 0 h 27122"/>
                <a:gd name="connsiteX3" fmla="*/ 0 w 32365"/>
                <a:gd name="connsiteY3" fmla="*/ 9233 h 27122"/>
                <a:gd name="connsiteX4" fmla="*/ 10981 w 32365"/>
                <a:gd name="connsiteY4" fmla="*/ 15004 h 27122"/>
                <a:gd name="connsiteX5" fmla="*/ 10981 w 32365"/>
                <a:gd name="connsiteY5" fmla="*/ 27122 h 27122"/>
                <a:gd name="connsiteX6" fmla="*/ 21384 w 32365"/>
                <a:gd name="connsiteY6" fmla="*/ 27122 h 27122"/>
                <a:gd name="connsiteX7" fmla="*/ 21384 w 32365"/>
                <a:gd name="connsiteY7" fmla="*/ 15004 h 27122"/>
                <a:gd name="connsiteX8" fmla="*/ 32365 w 32365"/>
                <a:gd name="connsiteY8" fmla="*/ 9233 h 27122"/>
                <a:gd name="connsiteX9" fmla="*/ 28319 w 32365"/>
                <a:gd name="connsiteY9" fmla="*/ 0 h 2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65" h="27122">
                  <a:moveTo>
                    <a:pt x="28319" y="0"/>
                  </a:moveTo>
                  <a:lnTo>
                    <a:pt x="16760" y="5771"/>
                  </a:lnTo>
                  <a:lnTo>
                    <a:pt x="5202" y="0"/>
                  </a:lnTo>
                  <a:lnTo>
                    <a:pt x="0" y="9233"/>
                  </a:lnTo>
                  <a:lnTo>
                    <a:pt x="10981" y="15004"/>
                  </a:lnTo>
                  <a:lnTo>
                    <a:pt x="10981" y="27122"/>
                  </a:lnTo>
                  <a:lnTo>
                    <a:pt x="21384" y="27122"/>
                  </a:lnTo>
                  <a:lnTo>
                    <a:pt x="21384" y="15004"/>
                  </a:lnTo>
                  <a:lnTo>
                    <a:pt x="32365" y="9233"/>
                  </a:lnTo>
                  <a:lnTo>
                    <a:pt x="28319"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3" name="Freeform 252">
              <a:extLst>
                <a:ext uri="{FF2B5EF4-FFF2-40B4-BE49-F238E27FC236}">
                  <a16:creationId xmlns:a16="http://schemas.microsoft.com/office/drawing/2014/main" id="{6274A038-D8E2-04D3-7FE4-E204A2EA9374}"/>
                </a:ext>
              </a:extLst>
            </p:cNvPr>
            <p:cNvSpPr/>
            <p:nvPr/>
          </p:nvSpPr>
          <p:spPr>
            <a:xfrm>
              <a:off x="8490802" y="589711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4" name="Freeform 253">
              <a:extLst>
                <a:ext uri="{FF2B5EF4-FFF2-40B4-BE49-F238E27FC236}">
                  <a16:creationId xmlns:a16="http://schemas.microsoft.com/office/drawing/2014/main" id="{7E927FAC-CF58-1864-1603-E95AC001DEAA}"/>
                </a:ext>
              </a:extLst>
            </p:cNvPr>
            <p:cNvSpPr/>
            <p:nvPr/>
          </p:nvSpPr>
          <p:spPr>
            <a:xfrm>
              <a:off x="8490802" y="6271060"/>
              <a:ext cx="20806" cy="62324"/>
            </a:xfrm>
            <a:custGeom>
              <a:avLst/>
              <a:gdLst>
                <a:gd name="connsiteX0" fmla="*/ 10403 w 10403"/>
                <a:gd name="connsiteY0" fmla="*/ 0 h 31162"/>
                <a:gd name="connsiteX1" fmla="*/ 0 w 10403"/>
                <a:gd name="connsiteY1" fmla="*/ 0 h 31162"/>
                <a:gd name="connsiteX2" fmla="*/ 0 w 10403"/>
                <a:gd name="connsiteY2" fmla="*/ 31162 h 31162"/>
                <a:gd name="connsiteX3" fmla="*/ 10403 w 10403"/>
                <a:gd name="connsiteY3" fmla="*/ 31162 h 31162"/>
                <a:gd name="connsiteX4" fmla="*/ 10403 w 10403"/>
                <a:gd name="connsiteY4" fmla="*/ 0 h 31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2">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5" name="Freeform 254">
              <a:extLst>
                <a:ext uri="{FF2B5EF4-FFF2-40B4-BE49-F238E27FC236}">
                  <a16:creationId xmlns:a16="http://schemas.microsoft.com/office/drawing/2014/main" id="{560626EE-6B3F-7BC2-58C7-C86405229257}"/>
                </a:ext>
              </a:extLst>
            </p:cNvPr>
            <p:cNvSpPr/>
            <p:nvPr/>
          </p:nvSpPr>
          <p:spPr>
            <a:xfrm>
              <a:off x="8490802" y="6021765"/>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6" name="Freeform 255">
              <a:extLst>
                <a:ext uri="{FF2B5EF4-FFF2-40B4-BE49-F238E27FC236}">
                  <a16:creationId xmlns:a16="http://schemas.microsoft.com/office/drawing/2014/main" id="{647D1611-A25F-04DE-5438-9B8ADC33274B}"/>
                </a:ext>
              </a:extLst>
            </p:cNvPr>
            <p:cNvSpPr/>
            <p:nvPr/>
          </p:nvSpPr>
          <p:spPr>
            <a:xfrm>
              <a:off x="8490802" y="6147567"/>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7" name="Freeform 256">
              <a:extLst>
                <a:ext uri="{FF2B5EF4-FFF2-40B4-BE49-F238E27FC236}">
                  <a16:creationId xmlns:a16="http://schemas.microsoft.com/office/drawing/2014/main" id="{67917F85-DE15-CB37-E5BD-EC49B7502524}"/>
                </a:ext>
              </a:extLst>
            </p:cNvPr>
            <p:cNvSpPr/>
            <p:nvPr/>
          </p:nvSpPr>
          <p:spPr>
            <a:xfrm>
              <a:off x="8490802" y="5773625"/>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8" name="Freeform 257">
              <a:extLst>
                <a:ext uri="{FF2B5EF4-FFF2-40B4-BE49-F238E27FC236}">
                  <a16:creationId xmlns:a16="http://schemas.microsoft.com/office/drawing/2014/main" id="{4881B9F7-8304-C233-7D55-A97731858094}"/>
                </a:ext>
              </a:extLst>
            </p:cNvPr>
            <p:cNvSpPr/>
            <p:nvPr/>
          </p:nvSpPr>
          <p:spPr>
            <a:xfrm>
              <a:off x="8490802" y="6770805"/>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9" name="Freeform 258">
              <a:extLst>
                <a:ext uri="{FF2B5EF4-FFF2-40B4-BE49-F238E27FC236}">
                  <a16:creationId xmlns:a16="http://schemas.microsoft.com/office/drawing/2014/main" id="{741C1770-550C-65ED-D251-95893A295319}"/>
                </a:ext>
              </a:extLst>
            </p:cNvPr>
            <p:cNvSpPr/>
            <p:nvPr/>
          </p:nvSpPr>
          <p:spPr>
            <a:xfrm>
              <a:off x="8490802" y="652150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70" name="Freeform 259">
              <a:extLst>
                <a:ext uri="{FF2B5EF4-FFF2-40B4-BE49-F238E27FC236}">
                  <a16:creationId xmlns:a16="http://schemas.microsoft.com/office/drawing/2014/main" id="{7B7A4D45-EF46-2FAD-4CBD-2E3F662A659D}"/>
                </a:ext>
              </a:extLst>
            </p:cNvPr>
            <p:cNvSpPr/>
            <p:nvPr/>
          </p:nvSpPr>
          <p:spPr>
            <a:xfrm>
              <a:off x="8490802" y="6646156"/>
              <a:ext cx="20806" cy="62324"/>
            </a:xfrm>
            <a:custGeom>
              <a:avLst/>
              <a:gdLst>
                <a:gd name="connsiteX0" fmla="*/ 10403 w 10403"/>
                <a:gd name="connsiteY0" fmla="*/ 0 h 31162"/>
                <a:gd name="connsiteX1" fmla="*/ 0 w 10403"/>
                <a:gd name="connsiteY1" fmla="*/ 0 h 31162"/>
                <a:gd name="connsiteX2" fmla="*/ 0 w 10403"/>
                <a:gd name="connsiteY2" fmla="*/ 31162 h 31162"/>
                <a:gd name="connsiteX3" fmla="*/ 10403 w 10403"/>
                <a:gd name="connsiteY3" fmla="*/ 31162 h 31162"/>
                <a:gd name="connsiteX4" fmla="*/ 10403 w 10403"/>
                <a:gd name="connsiteY4" fmla="*/ 0 h 31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2">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71" name="Freeform 260">
              <a:extLst>
                <a:ext uri="{FF2B5EF4-FFF2-40B4-BE49-F238E27FC236}">
                  <a16:creationId xmlns:a16="http://schemas.microsoft.com/office/drawing/2014/main" id="{CBF90324-415F-3311-F811-1090B2052D25}"/>
                </a:ext>
              </a:extLst>
            </p:cNvPr>
            <p:cNvSpPr/>
            <p:nvPr/>
          </p:nvSpPr>
          <p:spPr>
            <a:xfrm>
              <a:off x="8490802" y="6396863"/>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72" name="Freeform 261">
              <a:extLst>
                <a:ext uri="{FF2B5EF4-FFF2-40B4-BE49-F238E27FC236}">
                  <a16:creationId xmlns:a16="http://schemas.microsoft.com/office/drawing/2014/main" id="{BB945CAF-7116-3F57-7776-E6331C3AB851}"/>
                </a:ext>
              </a:extLst>
            </p:cNvPr>
            <p:cNvSpPr/>
            <p:nvPr/>
          </p:nvSpPr>
          <p:spPr>
            <a:xfrm>
              <a:off x="8467684" y="4610248"/>
              <a:ext cx="65886" cy="34624"/>
            </a:xfrm>
            <a:custGeom>
              <a:avLst/>
              <a:gdLst>
                <a:gd name="connsiteX0" fmla="*/ 16760 w 32943"/>
                <a:gd name="connsiteY0" fmla="*/ 0 h 17312"/>
                <a:gd name="connsiteX1" fmla="*/ 0 w 32943"/>
                <a:gd name="connsiteY1" fmla="*/ 8079 h 17312"/>
                <a:gd name="connsiteX2" fmla="*/ 5202 w 32943"/>
                <a:gd name="connsiteY2" fmla="*/ 17312 h 17312"/>
                <a:gd name="connsiteX3" fmla="*/ 16760 w 32943"/>
                <a:gd name="connsiteY3" fmla="*/ 11541 h 17312"/>
                <a:gd name="connsiteX4" fmla="*/ 28319 w 32943"/>
                <a:gd name="connsiteY4" fmla="*/ 17312 h 17312"/>
                <a:gd name="connsiteX5" fmla="*/ 32943 w 32943"/>
                <a:gd name="connsiteY5" fmla="*/ 8079 h 17312"/>
                <a:gd name="connsiteX6" fmla="*/ 19072 w 32943"/>
                <a:gd name="connsiteY6" fmla="*/ 1154 h 17312"/>
                <a:gd name="connsiteX7" fmla="*/ 16760 w 32943"/>
                <a:gd name="connsiteY7" fmla="*/ 0 h 1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43" h="17312">
                  <a:moveTo>
                    <a:pt x="16760" y="0"/>
                  </a:moveTo>
                  <a:lnTo>
                    <a:pt x="0" y="8079"/>
                  </a:lnTo>
                  <a:lnTo>
                    <a:pt x="5202" y="17312"/>
                  </a:lnTo>
                  <a:lnTo>
                    <a:pt x="16760" y="11541"/>
                  </a:lnTo>
                  <a:lnTo>
                    <a:pt x="28319" y="17312"/>
                  </a:lnTo>
                  <a:lnTo>
                    <a:pt x="32943" y="8079"/>
                  </a:lnTo>
                  <a:lnTo>
                    <a:pt x="19072" y="1154"/>
                  </a:lnTo>
                  <a:lnTo>
                    <a:pt x="16760"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grpSp>
      <p:pic>
        <p:nvPicPr>
          <p:cNvPr id="278" name="Graphic 277" descr="Group of women outline">
            <a:extLst>
              <a:ext uri="{FF2B5EF4-FFF2-40B4-BE49-F238E27FC236}">
                <a16:creationId xmlns:a16="http://schemas.microsoft.com/office/drawing/2014/main" id="{CE9DE2BD-BD77-5830-D32D-8A9489BA16A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78071" y="4221899"/>
            <a:ext cx="1463648" cy="1463648"/>
          </a:xfrm>
          <a:prstGeom prst="rect">
            <a:avLst/>
          </a:prstGeom>
        </p:spPr>
      </p:pic>
      <p:pic>
        <p:nvPicPr>
          <p:cNvPr id="279" name="Graphic 278" descr="Group of women outline">
            <a:extLst>
              <a:ext uri="{FF2B5EF4-FFF2-40B4-BE49-F238E27FC236}">
                <a16:creationId xmlns:a16="http://schemas.microsoft.com/office/drawing/2014/main" id="{AAD400CF-120F-FE3B-95C9-1D28A7063B3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6283" y="4221899"/>
            <a:ext cx="1463648" cy="1463648"/>
          </a:xfrm>
          <a:prstGeom prst="rect">
            <a:avLst/>
          </a:prstGeom>
        </p:spPr>
      </p:pic>
      <p:pic>
        <p:nvPicPr>
          <p:cNvPr id="283" name="Graphic 282" descr="Bullseye outline">
            <a:extLst>
              <a:ext uri="{FF2B5EF4-FFF2-40B4-BE49-F238E27FC236}">
                <a16:creationId xmlns:a16="http://schemas.microsoft.com/office/drawing/2014/main" id="{9AB4CB16-081F-F9AD-E933-BD4D7AC244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84519" y="3393217"/>
            <a:ext cx="914400" cy="914400"/>
          </a:xfrm>
          <a:prstGeom prst="rect">
            <a:avLst/>
          </a:prstGeom>
        </p:spPr>
      </p:pic>
      <p:pic>
        <p:nvPicPr>
          <p:cNvPr id="285" name="Graphic 284" descr="City outline">
            <a:extLst>
              <a:ext uri="{FF2B5EF4-FFF2-40B4-BE49-F238E27FC236}">
                <a16:creationId xmlns:a16="http://schemas.microsoft.com/office/drawing/2014/main" id="{54D097DF-4D62-F895-6F42-D0C18BC0C86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399271" y="4599351"/>
            <a:ext cx="914400" cy="914400"/>
          </a:xfrm>
          <a:prstGeom prst="rect">
            <a:avLst/>
          </a:prstGeom>
        </p:spPr>
      </p:pic>
      <p:pic>
        <p:nvPicPr>
          <p:cNvPr id="287" name="Graphic 286" descr="Clipboard Mixed outline">
            <a:extLst>
              <a:ext uri="{FF2B5EF4-FFF2-40B4-BE49-F238E27FC236}">
                <a16:creationId xmlns:a16="http://schemas.microsoft.com/office/drawing/2014/main" id="{94C7A3AC-9052-1043-0FD2-C8B4C4AA990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13671" y="4529099"/>
            <a:ext cx="914400" cy="914400"/>
          </a:xfrm>
          <a:prstGeom prst="rect">
            <a:avLst/>
          </a:prstGeom>
        </p:spPr>
      </p:pic>
      <p:pic>
        <p:nvPicPr>
          <p:cNvPr id="290" name="Graphic 289" descr="Bullseye outline">
            <a:extLst>
              <a:ext uri="{FF2B5EF4-FFF2-40B4-BE49-F238E27FC236}">
                <a16:creationId xmlns:a16="http://schemas.microsoft.com/office/drawing/2014/main" id="{FD391A62-7F5E-7719-F1FC-F65CD41C0EF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989083" y="3428522"/>
            <a:ext cx="914400" cy="914400"/>
          </a:xfrm>
          <a:prstGeom prst="rect">
            <a:avLst/>
          </a:prstGeom>
        </p:spPr>
      </p:pic>
      <p:pic>
        <p:nvPicPr>
          <p:cNvPr id="291" name="Graphic 290" descr="City outline">
            <a:extLst>
              <a:ext uri="{FF2B5EF4-FFF2-40B4-BE49-F238E27FC236}">
                <a16:creationId xmlns:a16="http://schemas.microsoft.com/office/drawing/2014/main" id="{3DE5043B-2545-466D-B49D-01BBB4EC763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002989" y="4599351"/>
            <a:ext cx="914400" cy="914400"/>
          </a:xfrm>
          <a:prstGeom prst="rect">
            <a:avLst/>
          </a:prstGeom>
        </p:spPr>
      </p:pic>
      <p:pic>
        <p:nvPicPr>
          <p:cNvPr id="292" name="Graphic 291" descr="Clipboard Mixed outline">
            <a:extLst>
              <a:ext uri="{FF2B5EF4-FFF2-40B4-BE49-F238E27FC236}">
                <a16:creationId xmlns:a16="http://schemas.microsoft.com/office/drawing/2014/main" id="{2D620AFD-1D21-342E-9221-991654E1C51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2068577" y="4529099"/>
            <a:ext cx="914400" cy="914400"/>
          </a:xfrm>
          <a:prstGeom prst="rect">
            <a:avLst/>
          </a:prstGeom>
        </p:spPr>
      </p:pic>
      <p:pic>
        <p:nvPicPr>
          <p:cNvPr id="295" name="Graphic 294" descr="Construction worker female outline">
            <a:extLst>
              <a:ext uri="{FF2B5EF4-FFF2-40B4-BE49-F238E27FC236}">
                <a16:creationId xmlns:a16="http://schemas.microsoft.com/office/drawing/2014/main" id="{70E54AE9-C381-1FF3-6451-F99C6090C45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446283" y="8107537"/>
            <a:ext cx="1463040" cy="1463040"/>
          </a:xfrm>
          <a:prstGeom prst="rect">
            <a:avLst/>
          </a:prstGeom>
        </p:spPr>
      </p:pic>
      <p:grpSp>
        <p:nvGrpSpPr>
          <p:cNvPr id="296" name="Group 295">
            <a:extLst>
              <a:ext uri="{FF2B5EF4-FFF2-40B4-BE49-F238E27FC236}">
                <a16:creationId xmlns:a16="http://schemas.microsoft.com/office/drawing/2014/main" id="{ECE7D29D-061A-9375-67D0-A54432F6943F}"/>
              </a:ext>
            </a:extLst>
          </p:cNvPr>
          <p:cNvGrpSpPr/>
          <p:nvPr/>
        </p:nvGrpSpPr>
        <p:grpSpPr>
          <a:xfrm>
            <a:off x="8142463" y="7625185"/>
            <a:ext cx="2003074" cy="2216882"/>
            <a:chOff x="2935460" y="5776430"/>
            <a:chExt cx="3159059" cy="3497900"/>
          </a:xfrm>
        </p:grpSpPr>
        <p:sp>
          <p:nvSpPr>
            <p:cNvPr id="297" name="Freeform 381">
              <a:extLst>
                <a:ext uri="{FF2B5EF4-FFF2-40B4-BE49-F238E27FC236}">
                  <a16:creationId xmlns:a16="http://schemas.microsoft.com/office/drawing/2014/main" id="{125FE741-94C2-D918-9E06-1EE4D0532FCC}"/>
                </a:ext>
              </a:extLst>
            </p:cNvPr>
            <p:cNvSpPr/>
            <p:nvPr/>
          </p:nvSpPr>
          <p:spPr>
            <a:xfrm>
              <a:off x="3113455" y="7963728"/>
              <a:ext cx="2773150" cy="1310602"/>
            </a:xfrm>
            <a:custGeom>
              <a:avLst/>
              <a:gdLst>
                <a:gd name="connsiteX0" fmla="*/ 1071517 w 1071516"/>
                <a:gd name="connsiteY0" fmla="*/ 264876 h 532060"/>
                <a:gd name="connsiteX1" fmla="*/ 532869 w 1071516"/>
                <a:gd name="connsiteY1" fmla="*/ 0 h 532060"/>
                <a:gd name="connsiteX2" fmla="*/ 0 w 1071516"/>
                <a:gd name="connsiteY2" fmla="*/ 264299 h 532060"/>
                <a:gd name="connsiteX3" fmla="*/ 530557 w 1071516"/>
                <a:gd name="connsiteY3" fmla="*/ 532060 h 532060"/>
                <a:gd name="connsiteX4" fmla="*/ 1071517 w 1071516"/>
                <a:gd name="connsiteY4" fmla="*/ 264876 h 53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516" h="532060">
                  <a:moveTo>
                    <a:pt x="1071517" y="264876"/>
                  </a:moveTo>
                  <a:lnTo>
                    <a:pt x="532869" y="0"/>
                  </a:lnTo>
                  <a:lnTo>
                    <a:pt x="0" y="264299"/>
                  </a:lnTo>
                  <a:lnTo>
                    <a:pt x="530557" y="532060"/>
                  </a:lnTo>
                  <a:lnTo>
                    <a:pt x="1071517" y="264876"/>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98" name="Freeform 382">
              <a:extLst>
                <a:ext uri="{FF2B5EF4-FFF2-40B4-BE49-F238E27FC236}">
                  <a16:creationId xmlns:a16="http://schemas.microsoft.com/office/drawing/2014/main" id="{BAFD02AC-05DF-C229-2D3F-9E73D370800A}"/>
                </a:ext>
              </a:extLst>
            </p:cNvPr>
            <p:cNvSpPr/>
            <p:nvPr/>
          </p:nvSpPr>
          <p:spPr>
            <a:xfrm>
              <a:off x="3067085" y="7595564"/>
              <a:ext cx="2904779" cy="1361774"/>
            </a:xfrm>
            <a:custGeom>
              <a:avLst/>
              <a:gdLst>
                <a:gd name="connsiteX0" fmla="*/ 1122376 w 1122376"/>
                <a:gd name="connsiteY0" fmla="*/ 275263 h 552834"/>
                <a:gd name="connsiteX1" fmla="*/ 558876 w 1122376"/>
                <a:gd name="connsiteY1" fmla="*/ 0 h 552834"/>
                <a:gd name="connsiteX2" fmla="*/ 0 w 1122376"/>
                <a:gd name="connsiteY2" fmla="*/ 275263 h 552834"/>
                <a:gd name="connsiteX3" fmla="*/ 555987 w 1122376"/>
                <a:gd name="connsiteY3" fmla="*/ 552835 h 552834"/>
                <a:gd name="connsiteX4" fmla="*/ 1122376 w 1122376"/>
                <a:gd name="connsiteY4" fmla="*/ 275263 h 552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2376" h="552834">
                  <a:moveTo>
                    <a:pt x="1122376" y="275263"/>
                  </a:moveTo>
                  <a:lnTo>
                    <a:pt x="558876" y="0"/>
                  </a:lnTo>
                  <a:lnTo>
                    <a:pt x="0" y="275263"/>
                  </a:lnTo>
                  <a:lnTo>
                    <a:pt x="555987" y="552835"/>
                  </a:lnTo>
                  <a:lnTo>
                    <a:pt x="1122376" y="275263"/>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99" name="Freeform 383">
              <a:extLst>
                <a:ext uri="{FF2B5EF4-FFF2-40B4-BE49-F238E27FC236}">
                  <a16:creationId xmlns:a16="http://schemas.microsoft.com/office/drawing/2014/main" id="{F4DB0770-BC6C-EF40-CAFE-88AC367B7645}"/>
                </a:ext>
              </a:extLst>
            </p:cNvPr>
            <p:cNvSpPr/>
            <p:nvPr/>
          </p:nvSpPr>
          <p:spPr>
            <a:xfrm>
              <a:off x="3076060" y="6516664"/>
              <a:ext cx="1438927" cy="2442099"/>
            </a:xfrm>
            <a:custGeom>
              <a:avLst/>
              <a:gdLst>
                <a:gd name="connsiteX0" fmla="*/ 0 w 555986"/>
                <a:gd name="connsiteY0" fmla="*/ 0 h 991409"/>
                <a:gd name="connsiteX1" fmla="*/ 0 w 555986"/>
                <a:gd name="connsiteY1" fmla="*/ 716146 h 991409"/>
                <a:gd name="connsiteX2" fmla="*/ 555987 w 555986"/>
                <a:gd name="connsiteY2" fmla="*/ 991409 h 991409"/>
                <a:gd name="connsiteX3" fmla="*/ 555987 w 555986"/>
                <a:gd name="connsiteY3" fmla="*/ 275263 h 991409"/>
                <a:gd name="connsiteX4" fmla="*/ 0 w 555986"/>
                <a:gd name="connsiteY4" fmla="*/ 0 h 991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86" h="991409">
                  <a:moveTo>
                    <a:pt x="0" y="0"/>
                  </a:moveTo>
                  <a:lnTo>
                    <a:pt x="0" y="716146"/>
                  </a:lnTo>
                  <a:lnTo>
                    <a:pt x="555987" y="991409"/>
                  </a:lnTo>
                  <a:lnTo>
                    <a:pt x="555987" y="275263"/>
                  </a:lnTo>
                  <a:lnTo>
                    <a:pt x="0"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dirty="0">
                <a:latin typeface="Artifakt Element" panose="020B0503050000020004" pitchFamily="34" charset="0"/>
                <a:ea typeface="Artifakt Element" panose="020B0503050000020004" pitchFamily="34" charset="0"/>
              </a:endParaRPr>
            </a:p>
          </p:txBody>
        </p:sp>
        <p:sp>
          <p:nvSpPr>
            <p:cNvPr id="300" name="Freeform 384">
              <a:extLst>
                <a:ext uri="{FF2B5EF4-FFF2-40B4-BE49-F238E27FC236}">
                  <a16:creationId xmlns:a16="http://schemas.microsoft.com/office/drawing/2014/main" id="{82BB4839-E22C-4B0A-5D5F-A5F623DF94B4}"/>
                </a:ext>
              </a:extLst>
            </p:cNvPr>
            <p:cNvSpPr/>
            <p:nvPr/>
          </p:nvSpPr>
          <p:spPr>
            <a:xfrm>
              <a:off x="3062601" y="6496763"/>
              <a:ext cx="1464354" cy="2481898"/>
            </a:xfrm>
            <a:custGeom>
              <a:avLst/>
              <a:gdLst>
                <a:gd name="connsiteX0" fmla="*/ 565811 w 565811"/>
                <a:gd name="connsiteY0" fmla="*/ 1007567 h 1007566"/>
                <a:gd name="connsiteX1" fmla="*/ 0 w 565811"/>
                <a:gd name="connsiteY1" fmla="*/ 727687 h 1007566"/>
                <a:gd name="connsiteX2" fmla="*/ 0 w 565811"/>
                <a:gd name="connsiteY2" fmla="*/ 0 h 1007566"/>
                <a:gd name="connsiteX3" fmla="*/ 565811 w 565811"/>
                <a:gd name="connsiteY3" fmla="*/ 279880 h 1007566"/>
                <a:gd name="connsiteX4" fmla="*/ 565811 w 565811"/>
                <a:gd name="connsiteY4" fmla="*/ 1007567 h 1007566"/>
                <a:gd name="connsiteX5" fmla="*/ 9825 w 565811"/>
                <a:gd name="connsiteY5" fmla="*/ 721339 h 1007566"/>
                <a:gd name="connsiteX6" fmla="*/ 555408 w 565811"/>
                <a:gd name="connsiteY6" fmla="*/ 991409 h 1007566"/>
                <a:gd name="connsiteX7" fmla="*/ 555408 w 565811"/>
                <a:gd name="connsiteY7" fmla="*/ 286227 h 1007566"/>
                <a:gd name="connsiteX8" fmla="*/ 9825 w 565811"/>
                <a:gd name="connsiteY8" fmla="*/ 16158 h 1007566"/>
                <a:gd name="connsiteX9" fmla="*/ 9825 w 565811"/>
                <a:gd name="connsiteY9" fmla="*/ 721339 h 100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5811" h="1007566">
                  <a:moveTo>
                    <a:pt x="565811" y="1007567"/>
                  </a:moveTo>
                  <a:lnTo>
                    <a:pt x="0" y="727687"/>
                  </a:lnTo>
                  <a:lnTo>
                    <a:pt x="0" y="0"/>
                  </a:lnTo>
                  <a:lnTo>
                    <a:pt x="565811" y="279880"/>
                  </a:lnTo>
                  <a:lnTo>
                    <a:pt x="565811" y="1007567"/>
                  </a:lnTo>
                  <a:close/>
                  <a:moveTo>
                    <a:pt x="9825" y="721339"/>
                  </a:moveTo>
                  <a:lnTo>
                    <a:pt x="555408" y="991409"/>
                  </a:lnTo>
                  <a:lnTo>
                    <a:pt x="555408" y="286227"/>
                  </a:lnTo>
                  <a:lnTo>
                    <a:pt x="9825" y="16158"/>
                  </a:lnTo>
                  <a:lnTo>
                    <a:pt x="9825" y="721339"/>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1" name="Freeform 385">
              <a:extLst>
                <a:ext uri="{FF2B5EF4-FFF2-40B4-BE49-F238E27FC236}">
                  <a16:creationId xmlns:a16="http://schemas.microsoft.com/office/drawing/2014/main" id="{0F5BCD64-CD57-EFEE-FDA4-0068CBE3FA2C}"/>
                </a:ext>
              </a:extLst>
            </p:cNvPr>
            <p:cNvSpPr/>
            <p:nvPr/>
          </p:nvSpPr>
          <p:spPr>
            <a:xfrm>
              <a:off x="4513494" y="6516664"/>
              <a:ext cx="1437431" cy="2442099"/>
            </a:xfrm>
            <a:custGeom>
              <a:avLst/>
              <a:gdLst>
                <a:gd name="connsiteX0" fmla="*/ 555408 w 555408"/>
                <a:gd name="connsiteY0" fmla="*/ 0 h 991409"/>
                <a:gd name="connsiteX1" fmla="*/ 0 w 555408"/>
                <a:gd name="connsiteY1" fmla="*/ 275263 h 991409"/>
                <a:gd name="connsiteX2" fmla="*/ 0 w 555408"/>
                <a:gd name="connsiteY2" fmla="*/ 991409 h 991409"/>
                <a:gd name="connsiteX3" fmla="*/ 555408 w 555408"/>
                <a:gd name="connsiteY3" fmla="*/ 716146 h 991409"/>
                <a:gd name="connsiteX4" fmla="*/ 555408 w 555408"/>
                <a:gd name="connsiteY4" fmla="*/ 0 h 991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408" h="991409">
                  <a:moveTo>
                    <a:pt x="555408" y="0"/>
                  </a:moveTo>
                  <a:lnTo>
                    <a:pt x="0" y="275263"/>
                  </a:lnTo>
                  <a:lnTo>
                    <a:pt x="0" y="991409"/>
                  </a:lnTo>
                  <a:lnTo>
                    <a:pt x="555408" y="716146"/>
                  </a:lnTo>
                  <a:lnTo>
                    <a:pt x="555408" y="0"/>
                  </a:lnTo>
                  <a:close/>
                </a:path>
              </a:pathLst>
            </a:custGeom>
            <a:solidFill>
              <a:srgbClr val="E3E5E5"/>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2" name="Freeform 386">
              <a:extLst>
                <a:ext uri="{FF2B5EF4-FFF2-40B4-BE49-F238E27FC236}">
                  <a16:creationId xmlns:a16="http://schemas.microsoft.com/office/drawing/2014/main" id="{7AD50475-C6C3-D00C-7225-C8A33892724D}"/>
                </a:ext>
              </a:extLst>
            </p:cNvPr>
            <p:cNvSpPr/>
            <p:nvPr/>
          </p:nvSpPr>
          <p:spPr>
            <a:xfrm>
              <a:off x="4500032" y="6496763"/>
              <a:ext cx="1462858" cy="2481898"/>
            </a:xfrm>
            <a:custGeom>
              <a:avLst/>
              <a:gdLst>
                <a:gd name="connsiteX0" fmla="*/ 0 w 565233"/>
                <a:gd name="connsiteY0" fmla="*/ 1007567 h 1007566"/>
                <a:gd name="connsiteX1" fmla="*/ 0 w 565233"/>
                <a:gd name="connsiteY1" fmla="*/ 279880 h 1007566"/>
                <a:gd name="connsiteX2" fmla="*/ 565234 w 565233"/>
                <a:gd name="connsiteY2" fmla="*/ 0 h 1007566"/>
                <a:gd name="connsiteX3" fmla="*/ 565234 w 565233"/>
                <a:gd name="connsiteY3" fmla="*/ 727687 h 1007566"/>
                <a:gd name="connsiteX4" fmla="*/ 562344 w 565233"/>
                <a:gd name="connsiteY4" fmla="*/ 729419 h 1007566"/>
                <a:gd name="connsiteX5" fmla="*/ 0 w 565233"/>
                <a:gd name="connsiteY5" fmla="*/ 1007567 h 1007566"/>
                <a:gd name="connsiteX6" fmla="*/ 10403 w 565233"/>
                <a:gd name="connsiteY6" fmla="*/ 286227 h 1007566"/>
                <a:gd name="connsiteX7" fmla="*/ 10403 w 565233"/>
                <a:gd name="connsiteY7" fmla="*/ 991409 h 1007566"/>
                <a:gd name="connsiteX8" fmla="*/ 555986 w 565233"/>
                <a:gd name="connsiteY8" fmla="*/ 721339 h 1007566"/>
                <a:gd name="connsiteX9" fmla="*/ 555986 w 565233"/>
                <a:gd name="connsiteY9" fmla="*/ 16158 h 1007566"/>
                <a:gd name="connsiteX10" fmla="*/ 10403 w 565233"/>
                <a:gd name="connsiteY10" fmla="*/ 286227 h 100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5233" h="1007566">
                  <a:moveTo>
                    <a:pt x="0" y="1007567"/>
                  </a:moveTo>
                  <a:lnTo>
                    <a:pt x="0" y="279880"/>
                  </a:lnTo>
                  <a:lnTo>
                    <a:pt x="565234" y="0"/>
                  </a:lnTo>
                  <a:lnTo>
                    <a:pt x="565234" y="727687"/>
                  </a:lnTo>
                  <a:lnTo>
                    <a:pt x="562344" y="729419"/>
                  </a:lnTo>
                  <a:lnTo>
                    <a:pt x="0" y="1007567"/>
                  </a:lnTo>
                  <a:close/>
                  <a:moveTo>
                    <a:pt x="10403" y="286227"/>
                  </a:moveTo>
                  <a:lnTo>
                    <a:pt x="10403" y="991409"/>
                  </a:lnTo>
                  <a:lnTo>
                    <a:pt x="555986" y="721339"/>
                  </a:lnTo>
                  <a:lnTo>
                    <a:pt x="555986" y="16158"/>
                  </a:lnTo>
                  <a:lnTo>
                    <a:pt x="10403" y="286227"/>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3" name="Freeform 387">
              <a:extLst>
                <a:ext uri="{FF2B5EF4-FFF2-40B4-BE49-F238E27FC236}">
                  <a16:creationId xmlns:a16="http://schemas.microsoft.com/office/drawing/2014/main" id="{8ACF25A3-531E-E34D-5EFD-AB6870AB866F}"/>
                </a:ext>
              </a:extLst>
            </p:cNvPr>
            <p:cNvSpPr/>
            <p:nvPr/>
          </p:nvSpPr>
          <p:spPr>
            <a:xfrm>
              <a:off x="2947423" y="5830092"/>
              <a:ext cx="3130640" cy="1476914"/>
            </a:xfrm>
            <a:custGeom>
              <a:avLst/>
              <a:gdLst>
                <a:gd name="connsiteX0" fmla="*/ 605112 w 1209646"/>
                <a:gd name="connsiteY0" fmla="*/ 599577 h 599577"/>
                <a:gd name="connsiteX1" fmla="*/ 302267 w 1209646"/>
                <a:gd name="connsiteY1" fmla="*/ 449539 h 599577"/>
                <a:gd name="connsiteX2" fmla="*/ 0 w 1209646"/>
                <a:gd name="connsiteY2" fmla="*/ 299500 h 599577"/>
                <a:gd name="connsiteX3" fmla="*/ 0 w 1209646"/>
                <a:gd name="connsiteY3" fmla="*/ 283342 h 599577"/>
                <a:gd name="connsiteX4" fmla="*/ 605112 w 1209646"/>
                <a:gd name="connsiteY4" fmla="*/ 0 h 599577"/>
                <a:gd name="connsiteX5" fmla="*/ 907379 w 1209646"/>
                <a:gd name="connsiteY5" fmla="*/ 150039 h 599577"/>
                <a:gd name="connsiteX6" fmla="*/ 1209646 w 1209646"/>
                <a:gd name="connsiteY6" fmla="*/ 283342 h 599577"/>
                <a:gd name="connsiteX7" fmla="*/ 1209646 w 1209646"/>
                <a:gd name="connsiteY7" fmla="*/ 300077 h 599577"/>
                <a:gd name="connsiteX8" fmla="*/ 605112 w 1209646"/>
                <a:gd name="connsiteY8" fmla="*/ 599577 h 59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9646" h="599577">
                  <a:moveTo>
                    <a:pt x="605112" y="599577"/>
                  </a:moveTo>
                  <a:lnTo>
                    <a:pt x="302267" y="449539"/>
                  </a:lnTo>
                  <a:lnTo>
                    <a:pt x="0" y="299500"/>
                  </a:lnTo>
                  <a:lnTo>
                    <a:pt x="0" y="283342"/>
                  </a:lnTo>
                  <a:lnTo>
                    <a:pt x="605112" y="0"/>
                  </a:lnTo>
                  <a:lnTo>
                    <a:pt x="907379" y="150039"/>
                  </a:lnTo>
                  <a:lnTo>
                    <a:pt x="1209646" y="283342"/>
                  </a:lnTo>
                  <a:lnTo>
                    <a:pt x="1209646" y="300077"/>
                  </a:lnTo>
                  <a:lnTo>
                    <a:pt x="605112" y="599577"/>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4" name="Freeform 388">
              <a:extLst>
                <a:ext uri="{FF2B5EF4-FFF2-40B4-BE49-F238E27FC236}">
                  <a16:creationId xmlns:a16="http://schemas.microsoft.com/office/drawing/2014/main" id="{AA340283-09F4-CAB6-CF67-819B3D638433}"/>
                </a:ext>
              </a:extLst>
            </p:cNvPr>
            <p:cNvSpPr/>
            <p:nvPr/>
          </p:nvSpPr>
          <p:spPr>
            <a:xfrm>
              <a:off x="2935460" y="5819073"/>
              <a:ext cx="3156067" cy="1499303"/>
            </a:xfrm>
            <a:custGeom>
              <a:avLst/>
              <a:gdLst>
                <a:gd name="connsiteX0" fmla="*/ 609736 w 1219471"/>
                <a:gd name="connsiteY0" fmla="*/ 608666 h 608666"/>
                <a:gd name="connsiteX1" fmla="*/ 608002 w 1219471"/>
                <a:gd name="connsiteY1" fmla="*/ 608089 h 608666"/>
                <a:gd name="connsiteX2" fmla="*/ 2890 w 1219471"/>
                <a:gd name="connsiteY2" fmla="*/ 308589 h 608666"/>
                <a:gd name="connsiteX3" fmla="*/ 0 w 1219471"/>
                <a:gd name="connsiteY3" fmla="*/ 303973 h 608666"/>
                <a:gd name="connsiteX4" fmla="*/ 0 w 1219471"/>
                <a:gd name="connsiteY4" fmla="*/ 287814 h 608666"/>
                <a:gd name="connsiteX5" fmla="*/ 2890 w 1219471"/>
                <a:gd name="connsiteY5" fmla="*/ 283198 h 608666"/>
                <a:gd name="connsiteX6" fmla="*/ 608002 w 1219471"/>
                <a:gd name="connsiteY6" fmla="*/ 433 h 608666"/>
                <a:gd name="connsiteX7" fmla="*/ 612626 w 1219471"/>
                <a:gd name="connsiteY7" fmla="*/ 433 h 608666"/>
                <a:gd name="connsiteX8" fmla="*/ 914314 w 1219471"/>
                <a:gd name="connsiteY8" fmla="*/ 149894 h 608666"/>
                <a:gd name="connsiteX9" fmla="*/ 1216582 w 1219471"/>
                <a:gd name="connsiteY9" fmla="*/ 282621 h 608666"/>
                <a:gd name="connsiteX10" fmla="*/ 1219472 w 1219471"/>
                <a:gd name="connsiteY10" fmla="*/ 287237 h 608666"/>
                <a:gd name="connsiteX11" fmla="*/ 1219472 w 1219471"/>
                <a:gd name="connsiteY11" fmla="*/ 303973 h 608666"/>
                <a:gd name="connsiteX12" fmla="*/ 1216582 w 1219471"/>
                <a:gd name="connsiteY12" fmla="*/ 308589 h 608666"/>
                <a:gd name="connsiteX13" fmla="*/ 611470 w 1219471"/>
                <a:gd name="connsiteY13" fmla="*/ 608089 h 608666"/>
                <a:gd name="connsiteX14" fmla="*/ 609736 w 1219471"/>
                <a:gd name="connsiteY14" fmla="*/ 608666 h 608666"/>
                <a:gd name="connsiteX15" fmla="*/ 9825 w 1219471"/>
                <a:gd name="connsiteY15" fmla="*/ 301087 h 608666"/>
                <a:gd name="connsiteX16" fmla="*/ 609736 w 1219471"/>
                <a:gd name="connsiteY16" fmla="*/ 598279 h 608666"/>
                <a:gd name="connsiteX17" fmla="*/ 1209646 w 1219471"/>
                <a:gd name="connsiteY17" fmla="*/ 301087 h 608666"/>
                <a:gd name="connsiteX18" fmla="*/ 1209646 w 1219471"/>
                <a:gd name="connsiteY18" fmla="*/ 290700 h 608666"/>
                <a:gd name="connsiteX19" fmla="*/ 910269 w 1219471"/>
                <a:gd name="connsiteY19" fmla="*/ 159127 h 608666"/>
                <a:gd name="connsiteX20" fmla="*/ 610314 w 1219471"/>
                <a:gd name="connsiteY20" fmla="*/ 10243 h 608666"/>
                <a:gd name="connsiteX21" fmla="*/ 10403 w 1219471"/>
                <a:gd name="connsiteY21" fmla="*/ 290700 h 608666"/>
                <a:gd name="connsiteX22" fmla="*/ 9825 w 1219471"/>
                <a:gd name="connsiteY22" fmla="*/ 301087 h 60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471" h="608666">
                  <a:moveTo>
                    <a:pt x="609736" y="608666"/>
                  </a:moveTo>
                  <a:cubicBezTo>
                    <a:pt x="608580" y="608666"/>
                    <a:pt x="608002" y="608666"/>
                    <a:pt x="608002" y="608089"/>
                  </a:cubicBezTo>
                  <a:lnTo>
                    <a:pt x="2890" y="308589"/>
                  </a:lnTo>
                  <a:cubicBezTo>
                    <a:pt x="1156" y="307435"/>
                    <a:pt x="0" y="306281"/>
                    <a:pt x="0" y="303973"/>
                  </a:cubicBezTo>
                  <a:lnTo>
                    <a:pt x="0" y="287814"/>
                  </a:lnTo>
                  <a:cubicBezTo>
                    <a:pt x="0" y="286083"/>
                    <a:pt x="1156" y="284352"/>
                    <a:pt x="2890" y="283198"/>
                  </a:cubicBezTo>
                  <a:lnTo>
                    <a:pt x="608002" y="433"/>
                  </a:lnTo>
                  <a:cubicBezTo>
                    <a:pt x="609736" y="-144"/>
                    <a:pt x="610891" y="-144"/>
                    <a:pt x="612626" y="433"/>
                  </a:cubicBezTo>
                  <a:lnTo>
                    <a:pt x="914314" y="149894"/>
                  </a:lnTo>
                  <a:lnTo>
                    <a:pt x="1216582" y="282621"/>
                  </a:lnTo>
                  <a:cubicBezTo>
                    <a:pt x="1218894" y="283775"/>
                    <a:pt x="1219472" y="284929"/>
                    <a:pt x="1219472" y="287237"/>
                  </a:cubicBezTo>
                  <a:lnTo>
                    <a:pt x="1219472" y="303973"/>
                  </a:lnTo>
                  <a:cubicBezTo>
                    <a:pt x="1219472" y="305704"/>
                    <a:pt x="1218315" y="307435"/>
                    <a:pt x="1216582" y="308589"/>
                  </a:cubicBezTo>
                  <a:lnTo>
                    <a:pt x="611470" y="608089"/>
                  </a:lnTo>
                  <a:cubicBezTo>
                    <a:pt x="611470" y="608089"/>
                    <a:pt x="610314" y="608666"/>
                    <a:pt x="609736" y="608666"/>
                  </a:cubicBezTo>
                  <a:close/>
                  <a:moveTo>
                    <a:pt x="9825" y="301087"/>
                  </a:moveTo>
                  <a:lnTo>
                    <a:pt x="609736" y="598279"/>
                  </a:lnTo>
                  <a:lnTo>
                    <a:pt x="1209646" y="301087"/>
                  </a:lnTo>
                  <a:lnTo>
                    <a:pt x="1209646" y="290700"/>
                  </a:lnTo>
                  <a:lnTo>
                    <a:pt x="910269" y="159127"/>
                  </a:lnTo>
                  <a:lnTo>
                    <a:pt x="610314" y="10243"/>
                  </a:lnTo>
                  <a:lnTo>
                    <a:pt x="10403" y="290700"/>
                  </a:lnTo>
                  <a:lnTo>
                    <a:pt x="9825" y="301087"/>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5" name="Freeform 389">
              <a:extLst>
                <a:ext uri="{FF2B5EF4-FFF2-40B4-BE49-F238E27FC236}">
                  <a16:creationId xmlns:a16="http://schemas.microsoft.com/office/drawing/2014/main" id="{37262607-E464-D189-6F28-2D1E77B3A268}"/>
                </a:ext>
              </a:extLst>
            </p:cNvPr>
            <p:cNvSpPr/>
            <p:nvPr/>
          </p:nvSpPr>
          <p:spPr>
            <a:xfrm>
              <a:off x="2947423" y="5788866"/>
              <a:ext cx="3130640" cy="1475493"/>
            </a:xfrm>
            <a:custGeom>
              <a:avLst/>
              <a:gdLst>
                <a:gd name="connsiteX0" fmla="*/ 605112 w 1209646"/>
                <a:gd name="connsiteY0" fmla="*/ 599000 h 599000"/>
                <a:gd name="connsiteX1" fmla="*/ 302267 w 1209646"/>
                <a:gd name="connsiteY1" fmla="*/ 449539 h 599000"/>
                <a:gd name="connsiteX2" fmla="*/ 0 w 1209646"/>
                <a:gd name="connsiteY2" fmla="*/ 299500 h 599000"/>
                <a:gd name="connsiteX3" fmla="*/ 605112 w 1209646"/>
                <a:gd name="connsiteY3" fmla="*/ 0 h 599000"/>
                <a:gd name="connsiteX4" fmla="*/ 907379 w 1209646"/>
                <a:gd name="connsiteY4" fmla="*/ 150039 h 599000"/>
                <a:gd name="connsiteX5" fmla="*/ 1209646 w 1209646"/>
                <a:gd name="connsiteY5" fmla="*/ 300077 h 599000"/>
                <a:gd name="connsiteX6" fmla="*/ 605112 w 1209646"/>
                <a:gd name="connsiteY6" fmla="*/ 599000 h 5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9646" h="599000">
                  <a:moveTo>
                    <a:pt x="605112" y="599000"/>
                  </a:moveTo>
                  <a:lnTo>
                    <a:pt x="302267" y="449539"/>
                  </a:lnTo>
                  <a:lnTo>
                    <a:pt x="0" y="299500"/>
                  </a:lnTo>
                  <a:lnTo>
                    <a:pt x="605112" y="0"/>
                  </a:lnTo>
                  <a:lnTo>
                    <a:pt x="907379" y="150039"/>
                  </a:lnTo>
                  <a:lnTo>
                    <a:pt x="1209646" y="300077"/>
                  </a:lnTo>
                  <a:lnTo>
                    <a:pt x="605112" y="59900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6" name="Freeform 390">
              <a:extLst>
                <a:ext uri="{FF2B5EF4-FFF2-40B4-BE49-F238E27FC236}">
                  <a16:creationId xmlns:a16="http://schemas.microsoft.com/office/drawing/2014/main" id="{8DC3707C-984C-0B60-8322-83B9C815B3EF}"/>
                </a:ext>
              </a:extLst>
            </p:cNvPr>
            <p:cNvSpPr/>
            <p:nvPr/>
          </p:nvSpPr>
          <p:spPr>
            <a:xfrm>
              <a:off x="2935460" y="5776430"/>
              <a:ext cx="3159059" cy="1500724"/>
            </a:xfrm>
            <a:custGeom>
              <a:avLst/>
              <a:gdLst>
                <a:gd name="connsiteX0" fmla="*/ 609736 w 1220627"/>
                <a:gd name="connsiteY0" fmla="*/ 609243 h 609243"/>
                <a:gd name="connsiteX1" fmla="*/ 608002 w 1220627"/>
                <a:gd name="connsiteY1" fmla="*/ 608666 h 609243"/>
                <a:gd name="connsiteX2" fmla="*/ 2890 w 1220627"/>
                <a:gd name="connsiteY2" fmla="*/ 309166 h 609243"/>
                <a:gd name="connsiteX3" fmla="*/ 0 w 1220627"/>
                <a:gd name="connsiteY3" fmla="*/ 304550 h 609243"/>
                <a:gd name="connsiteX4" fmla="*/ 2890 w 1220627"/>
                <a:gd name="connsiteY4" fmla="*/ 299933 h 609243"/>
                <a:gd name="connsiteX5" fmla="*/ 608002 w 1220627"/>
                <a:gd name="connsiteY5" fmla="*/ 433 h 609243"/>
                <a:gd name="connsiteX6" fmla="*/ 612626 w 1220627"/>
                <a:gd name="connsiteY6" fmla="*/ 433 h 609243"/>
                <a:gd name="connsiteX7" fmla="*/ 1217737 w 1220627"/>
                <a:gd name="connsiteY7" fmla="*/ 299933 h 609243"/>
                <a:gd name="connsiteX8" fmla="*/ 1220627 w 1220627"/>
                <a:gd name="connsiteY8" fmla="*/ 304550 h 609243"/>
                <a:gd name="connsiteX9" fmla="*/ 1217737 w 1220627"/>
                <a:gd name="connsiteY9" fmla="*/ 309166 h 609243"/>
                <a:gd name="connsiteX10" fmla="*/ 612626 w 1220627"/>
                <a:gd name="connsiteY10" fmla="*/ 608666 h 609243"/>
                <a:gd name="connsiteX11" fmla="*/ 609736 w 1220627"/>
                <a:gd name="connsiteY11" fmla="*/ 609243 h 609243"/>
                <a:gd name="connsiteX12" fmla="*/ 15604 w 1220627"/>
                <a:gd name="connsiteY12" fmla="*/ 305127 h 609243"/>
                <a:gd name="connsiteX13" fmla="*/ 609158 w 1220627"/>
                <a:gd name="connsiteY13" fmla="*/ 599433 h 609243"/>
                <a:gd name="connsiteX14" fmla="*/ 1202711 w 1220627"/>
                <a:gd name="connsiteY14" fmla="*/ 305127 h 609243"/>
                <a:gd name="connsiteX15" fmla="*/ 609158 w 1220627"/>
                <a:gd name="connsiteY15" fmla="*/ 10820 h 609243"/>
                <a:gd name="connsiteX16" fmla="*/ 15604 w 1220627"/>
                <a:gd name="connsiteY16" fmla="*/ 305127 h 609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20627" h="609243">
                  <a:moveTo>
                    <a:pt x="609736" y="609243"/>
                  </a:moveTo>
                  <a:cubicBezTo>
                    <a:pt x="608580" y="609243"/>
                    <a:pt x="608002" y="609243"/>
                    <a:pt x="608002" y="608666"/>
                  </a:cubicBezTo>
                  <a:lnTo>
                    <a:pt x="2890" y="309166"/>
                  </a:lnTo>
                  <a:cubicBezTo>
                    <a:pt x="1156" y="308012"/>
                    <a:pt x="0" y="306858"/>
                    <a:pt x="0" y="304550"/>
                  </a:cubicBezTo>
                  <a:cubicBezTo>
                    <a:pt x="0" y="302241"/>
                    <a:pt x="1156" y="301087"/>
                    <a:pt x="2890" y="299933"/>
                  </a:cubicBezTo>
                  <a:lnTo>
                    <a:pt x="608002" y="433"/>
                  </a:lnTo>
                  <a:cubicBezTo>
                    <a:pt x="609736" y="-144"/>
                    <a:pt x="610891" y="-144"/>
                    <a:pt x="612626" y="433"/>
                  </a:cubicBezTo>
                  <a:lnTo>
                    <a:pt x="1217737" y="299933"/>
                  </a:lnTo>
                  <a:cubicBezTo>
                    <a:pt x="1219472" y="301087"/>
                    <a:pt x="1220627" y="302241"/>
                    <a:pt x="1220627" y="304550"/>
                  </a:cubicBezTo>
                  <a:cubicBezTo>
                    <a:pt x="1220627" y="306858"/>
                    <a:pt x="1219472" y="308012"/>
                    <a:pt x="1217737" y="309166"/>
                  </a:cubicBezTo>
                  <a:lnTo>
                    <a:pt x="612626" y="608666"/>
                  </a:lnTo>
                  <a:cubicBezTo>
                    <a:pt x="611470" y="609243"/>
                    <a:pt x="610314" y="609243"/>
                    <a:pt x="609736" y="609243"/>
                  </a:cubicBezTo>
                  <a:close/>
                  <a:moveTo>
                    <a:pt x="15604" y="305127"/>
                  </a:moveTo>
                  <a:lnTo>
                    <a:pt x="609158" y="599433"/>
                  </a:lnTo>
                  <a:lnTo>
                    <a:pt x="1202711" y="305127"/>
                  </a:lnTo>
                  <a:lnTo>
                    <a:pt x="609158" y="10820"/>
                  </a:lnTo>
                  <a:lnTo>
                    <a:pt x="15604" y="305127"/>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7" name="Freeform 391">
              <a:extLst>
                <a:ext uri="{FF2B5EF4-FFF2-40B4-BE49-F238E27FC236}">
                  <a16:creationId xmlns:a16="http://schemas.microsoft.com/office/drawing/2014/main" id="{25EE65D9-7C8F-B818-FEC4-9D5324F1018C}"/>
                </a:ext>
              </a:extLst>
            </p:cNvPr>
            <p:cNvSpPr/>
            <p:nvPr/>
          </p:nvSpPr>
          <p:spPr>
            <a:xfrm>
              <a:off x="3079053" y="5848569"/>
              <a:ext cx="2870376" cy="1354668"/>
            </a:xfrm>
            <a:custGeom>
              <a:avLst/>
              <a:gdLst>
                <a:gd name="connsiteX0" fmla="*/ 554253 w 1109083"/>
                <a:gd name="connsiteY0" fmla="*/ 549949 h 549949"/>
                <a:gd name="connsiteX1" fmla="*/ 276838 w 1109083"/>
                <a:gd name="connsiteY1" fmla="*/ 412029 h 549949"/>
                <a:gd name="connsiteX2" fmla="*/ 0 w 1109083"/>
                <a:gd name="connsiteY2" fmla="*/ 274686 h 549949"/>
                <a:gd name="connsiteX3" fmla="*/ 554831 w 1109083"/>
                <a:gd name="connsiteY3" fmla="*/ 0 h 549949"/>
                <a:gd name="connsiteX4" fmla="*/ 831668 w 1109083"/>
                <a:gd name="connsiteY4" fmla="*/ 137343 h 549949"/>
                <a:gd name="connsiteX5" fmla="*/ 1109084 w 1109083"/>
                <a:gd name="connsiteY5" fmla="*/ 274686 h 549949"/>
                <a:gd name="connsiteX6" fmla="*/ 554253 w 1109083"/>
                <a:gd name="connsiteY6" fmla="*/ 549949 h 549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9083" h="549949">
                  <a:moveTo>
                    <a:pt x="554253" y="549949"/>
                  </a:moveTo>
                  <a:lnTo>
                    <a:pt x="276838" y="412029"/>
                  </a:lnTo>
                  <a:lnTo>
                    <a:pt x="0" y="274686"/>
                  </a:lnTo>
                  <a:lnTo>
                    <a:pt x="554831" y="0"/>
                  </a:lnTo>
                  <a:lnTo>
                    <a:pt x="831668" y="137343"/>
                  </a:lnTo>
                  <a:lnTo>
                    <a:pt x="1109084" y="274686"/>
                  </a:lnTo>
                  <a:lnTo>
                    <a:pt x="554253" y="549949"/>
                  </a:lnTo>
                  <a:close/>
                </a:path>
              </a:pathLst>
            </a:custGeom>
            <a:solidFill>
              <a:srgbClr val="E3E5E5"/>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8" name="Freeform 392">
              <a:extLst>
                <a:ext uri="{FF2B5EF4-FFF2-40B4-BE49-F238E27FC236}">
                  <a16:creationId xmlns:a16="http://schemas.microsoft.com/office/drawing/2014/main" id="{AAFC496C-C4CD-4862-19A0-936F5F92ACF4}"/>
                </a:ext>
              </a:extLst>
            </p:cNvPr>
            <p:cNvSpPr/>
            <p:nvPr/>
          </p:nvSpPr>
          <p:spPr>
            <a:xfrm>
              <a:off x="3049138" y="5837199"/>
              <a:ext cx="2928711" cy="1378832"/>
            </a:xfrm>
            <a:custGeom>
              <a:avLst/>
              <a:gdLst>
                <a:gd name="connsiteX0" fmla="*/ 565812 w 1131623"/>
                <a:gd name="connsiteY0" fmla="*/ 559759 h 559759"/>
                <a:gd name="connsiteX1" fmla="*/ 0 w 1131623"/>
                <a:gd name="connsiteY1" fmla="*/ 279880 h 559759"/>
                <a:gd name="connsiteX2" fmla="*/ 565812 w 1131623"/>
                <a:gd name="connsiteY2" fmla="*/ 0 h 559759"/>
                <a:gd name="connsiteX3" fmla="*/ 1131624 w 1131623"/>
                <a:gd name="connsiteY3" fmla="*/ 279880 h 559759"/>
                <a:gd name="connsiteX4" fmla="*/ 565812 w 1131623"/>
                <a:gd name="connsiteY4" fmla="*/ 559759 h 559759"/>
                <a:gd name="connsiteX5" fmla="*/ 21962 w 1131623"/>
                <a:gd name="connsiteY5" fmla="*/ 279303 h 559759"/>
                <a:gd name="connsiteX6" fmla="*/ 565234 w 1131623"/>
                <a:gd name="connsiteY6" fmla="*/ 548218 h 559759"/>
                <a:gd name="connsiteX7" fmla="*/ 1108506 w 1131623"/>
                <a:gd name="connsiteY7" fmla="*/ 279303 h 559759"/>
                <a:gd name="connsiteX8" fmla="*/ 565234 w 1131623"/>
                <a:gd name="connsiteY8" fmla="*/ 10387 h 559759"/>
                <a:gd name="connsiteX9" fmla="*/ 21962 w 1131623"/>
                <a:gd name="connsiteY9" fmla="*/ 279303 h 559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1623" h="559759">
                  <a:moveTo>
                    <a:pt x="565812" y="559759"/>
                  </a:moveTo>
                  <a:lnTo>
                    <a:pt x="0" y="279880"/>
                  </a:lnTo>
                  <a:lnTo>
                    <a:pt x="565812" y="0"/>
                  </a:lnTo>
                  <a:lnTo>
                    <a:pt x="1131624" y="279880"/>
                  </a:lnTo>
                  <a:lnTo>
                    <a:pt x="565812" y="559759"/>
                  </a:lnTo>
                  <a:close/>
                  <a:moveTo>
                    <a:pt x="21962" y="279303"/>
                  </a:moveTo>
                  <a:lnTo>
                    <a:pt x="565234" y="548218"/>
                  </a:lnTo>
                  <a:lnTo>
                    <a:pt x="1108506" y="279303"/>
                  </a:lnTo>
                  <a:lnTo>
                    <a:pt x="565234" y="10387"/>
                  </a:lnTo>
                  <a:lnTo>
                    <a:pt x="21962" y="279303"/>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9" name="Freeform 393">
              <a:extLst>
                <a:ext uri="{FF2B5EF4-FFF2-40B4-BE49-F238E27FC236}">
                  <a16:creationId xmlns:a16="http://schemas.microsoft.com/office/drawing/2014/main" id="{81F24E69-983D-4DD7-296E-9FCBD0EBDC04}"/>
                </a:ext>
              </a:extLst>
            </p:cNvPr>
            <p:cNvSpPr/>
            <p:nvPr/>
          </p:nvSpPr>
          <p:spPr>
            <a:xfrm>
              <a:off x="3216662" y="5980767"/>
              <a:ext cx="2593658" cy="1222469"/>
            </a:xfrm>
            <a:custGeom>
              <a:avLst/>
              <a:gdLst>
                <a:gd name="connsiteX0" fmla="*/ 501082 w 1002162"/>
                <a:gd name="connsiteY0" fmla="*/ 496282 h 496281"/>
                <a:gd name="connsiteX1" fmla="*/ 250252 w 1002162"/>
                <a:gd name="connsiteY1" fmla="*/ 372211 h 496281"/>
                <a:gd name="connsiteX2" fmla="*/ 0 w 1002162"/>
                <a:gd name="connsiteY2" fmla="*/ 248141 h 496281"/>
                <a:gd name="connsiteX3" fmla="*/ 501659 w 1002162"/>
                <a:gd name="connsiteY3" fmla="*/ 0 h 496281"/>
                <a:gd name="connsiteX4" fmla="*/ 751911 w 1002162"/>
                <a:gd name="connsiteY4" fmla="*/ 124070 h 496281"/>
                <a:gd name="connsiteX5" fmla="*/ 1002163 w 1002162"/>
                <a:gd name="connsiteY5" fmla="*/ 247564 h 496281"/>
                <a:gd name="connsiteX6" fmla="*/ 501082 w 1002162"/>
                <a:gd name="connsiteY6" fmla="*/ 496282 h 496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2162" h="496281">
                  <a:moveTo>
                    <a:pt x="501082" y="496282"/>
                  </a:moveTo>
                  <a:lnTo>
                    <a:pt x="250252" y="372211"/>
                  </a:lnTo>
                  <a:lnTo>
                    <a:pt x="0" y="248141"/>
                  </a:lnTo>
                  <a:lnTo>
                    <a:pt x="501659" y="0"/>
                  </a:lnTo>
                  <a:lnTo>
                    <a:pt x="751911" y="124070"/>
                  </a:lnTo>
                  <a:lnTo>
                    <a:pt x="1002163" y="247564"/>
                  </a:lnTo>
                  <a:lnTo>
                    <a:pt x="501082" y="496282"/>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0" name="Freeform 394">
              <a:extLst>
                <a:ext uri="{FF2B5EF4-FFF2-40B4-BE49-F238E27FC236}">
                  <a16:creationId xmlns:a16="http://schemas.microsoft.com/office/drawing/2014/main" id="{214D331E-AB42-14B1-C885-CFF42EB5C309}"/>
                </a:ext>
              </a:extLst>
            </p:cNvPr>
            <p:cNvSpPr/>
            <p:nvPr/>
          </p:nvSpPr>
          <p:spPr>
            <a:xfrm>
              <a:off x="3186747" y="5967974"/>
              <a:ext cx="2653489" cy="1248055"/>
            </a:xfrm>
            <a:custGeom>
              <a:avLst/>
              <a:gdLst>
                <a:gd name="connsiteX0" fmla="*/ 512640 w 1025280"/>
                <a:gd name="connsiteY0" fmla="*/ 506669 h 506668"/>
                <a:gd name="connsiteX1" fmla="*/ 0 w 1025280"/>
                <a:gd name="connsiteY1" fmla="*/ 253334 h 506668"/>
                <a:gd name="connsiteX2" fmla="*/ 512640 w 1025280"/>
                <a:gd name="connsiteY2" fmla="*/ 0 h 506668"/>
                <a:gd name="connsiteX3" fmla="*/ 1025281 w 1025280"/>
                <a:gd name="connsiteY3" fmla="*/ 253334 h 506668"/>
                <a:gd name="connsiteX4" fmla="*/ 512640 w 1025280"/>
                <a:gd name="connsiteY4" fmla="*/ 506669 h 506668"/>
                <a:gd name="connsiteX5" fmla="*/ 22540 w 1025280"/>
                <a:gd name="connsiteY5" fmla="*/ 252757 h 506668"/>
                <a:gd name="connsiteX6" fmla="*/ 512640 w 1025280"/>
                <a:gd name="connsiteY6" fmla="*/ 495127 h 506668"/>
                <a:gd name="connsiteX7" fmla="*/ 1002740 w 1025280"/>
                <a:gd name="connsiteY7" fmla="*/ 252757 h 506668"/>
                <a:gd name="connsiteX8" fmla="*/ 512640 w 1025280"/>
                <a:gd name="connsiteY8" fmla="*/ 10387 h 506668"/>
                <a:gd name="connsiteX9" fmla="*/ 22540 w 1025280"/>
                <a:gd name="connsiteY9" fmla="*/ 252757 h 506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5280" h="506668">
                  <a:moveTo>
                    <a:pt x="512640" y="506669"/>
                  </a:moveTo>
                  <a:lnTo>
                    <a:pt x="0" y="253334"/>
                  </a:lnTo>
                  <a:lnTo>
                    <a:pt x="512640" y="0"/>
                  </a:lnTo>
                  <a:lnTo>
                    <a:pt x="1025281" y="253334"/>
                  </a:lnTo>
                  <a:lnTo>
                    <a:pt x="512640" y="506669"/>
                  </a:lnTo>
                  <a:close/>
                  <a:moveTo>
                    <a:pt x="22540" y="252757"/>
                  </a:moveTo>
                  <a:lnTo>
                    <a:pt x="512640" y="495127"/>
                  </a:lnTo>
                  <a:lnTo>
                    <a:pt x="1002740" y="252757"/>
                  </a:lnTo>
                  <a:lnTo>
                    <a:pt x="512640" y="10387"/>
                  </a:lnTo>
                  <a:lnTo>
                    <a:pt x="22540" y="252757"/>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1" name="Freeform 396">
              <a:extLst>
                <a:ext uri="{FF2B5EF4-FFF2-40B4-BE49-F238E27FC236}">
                  <a16:creationId xmlns:a16="http://schemas.microsoft.com/office/drawing/2014/main" id="{3D236B9A-2B0F-AE2A-56C5-75C3D18792C4}"/>
                </a:ext>
              </a:extLst>
            </p:cNvPr>
            <p:cNvSpPr/>
            <p:nvPr/>
          </p:nvSpPr>
          <p:spPr>
            <a:xfrm>
              <a:off x="3186747" y="5967974"/>
              <a:ext cx="2653489" cy="1248055"/>
            </a:xfrm>
            <a:custGeom>
              <a:avLst/>
              <a:gdLst>
                <a:gd name="connsiteX0" fmla="*/ 512640 w 1025280"/>
                <a:gd name="connsiteY0" fmla="*/ 506669 h 506668"/>
                <a:gd name="connsiteX1" fmla="*/ 0 w 1025280"/>
                <a:gd name="connsiteY1" fmla="*/ 253334 h 506668"/>
                <a:gd name="connsiteX2" fmla="*/ 512640 w 1025280"/>
                <a:gd name="connsiteY2" fmla="*/ 0 h 506668"/>
                <a:gd name="connsiteX3" fmla="*/ 1025281 w 1025280"/>
                <a:gd name="connsiteY3" fmla="*/ 253334 h 506668"/>
                <a:gd name="connsiteX4" fmla="*/ 512640 w 1025280"/>
                <a:gd name="connsiteY4" fmla="*/ 506669 h 506668"/>
                <a:gd name="connsiteX5" fmla="*/ 22540 w 1025280"/>
                <a:gd name="connsiteY5" fmla="*/ 252757 h 506668"/>
                <a:gd name="connsiteX6" fmla="*/ 512640 w 1025280"/>
                <a:gd name="connsiteY6" fmla="*/ 495127 h 506668"/>
                <a:gd name="connsiteX7" fmla="*/ 1002740 w 1025280"/>
                <a:gd name="connsiteY7" fmla="*/ 252757 h 506668"/>
                <a:gd name="connsiteX8" fmla="*/ 512640 w 1025280"/>
                <a:gd name="connsiteY8" fmla="*/ 10387 h 506668"/>
                <a:gd name="connsiteX9" fmla="*/ 22540 w 1025280"/>
                <a:gd name="connsiteY9" fmla="*/ 252757 h 506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5280" h="506668">
                  <a:moveTo>
                    <a:pt x="512640" y="506669"/>
                  </a:moveTo>
                  <a:lnTo>
                    <a:pt x="0" y="253334"/>
                  </a:lnTo>
                  <a:lnTo>
                    <a:pt x="512640" y="0"/>
                  </a:lnTo>
                  <a:lnTo>
                    <a:pt x="1025281" y="253334"/>
                  </a:lnTo>
                  <a:lnTo>
                    <a:pt x="512640" y="506669"/>
                  </a:lnTo>
                  <a:close/>
                  <a:moveTo>
                    <a:pt x="22540" y="252757"/>
                  </a:moveTo>
                  <a:lnTo>
                    <a:pt x="512640" y="495127"/>
                  </a:lnTo>
                  <a:lnTo>
                    <a:pt x="1002740" y="252757"/>
                  </a:lnTo>
                  <a:lnTo>
                    <a:pt x="512640" y="10387"/>
                  </a:lnTo>
                  <a:lnTo>
                    <a:pt x="22540" y="252757"/>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2" name="Freeform 397">
              <a:extLst>
                <a:ext uri="{FF2B5EF4-FFF2-40B4-BE49-F238E27FC236}">
                  <a16:creationId xmlns:a16="http://schemas.microsoft.com/office/drawing/2014/main" id="{6C380E8A-A6A3-EE78-CB06-96100F79A258}"/>
                </a:ext>
              </a:extLst>
            </p:cNvPr>
            <p:cNvSpPr/>
            <p:nvPr/>
          </p:nvSpPr>
          <p:spPr>
            <a:xfrm>
              <a:off x="4513494" y="5848569"/>
              <a:ext cx="1434439" cy="742010"/>
            </a:xfrm>
            <a:custGeom>
              <a:avLst/>
              <a:gdLst>
                <a:gd name="connsiteX0" fmla="*/ 0 w 554252"/>
                <a:gd name="connsiteY0" fmla="*/ 53091 h 301231"/>
                <a:gd name="connsiteX1" fmla="*/ 0 w 554252"/>
                <a:gd name="connsiteY1" fmla="*/ 0 h 301231"/>
                <a:gd name="connsiteX2" fmla="*/ 554253 w 554252"/>
                <a:gd name="connsiteY2" fmla="*/ 274686 h 301231"/>
                <a:gd name="connsiteX3" fmla="*/ 501081 w 554252"/>
                <a:gd name="connsiteY3" fmla="*/ 301231 h 301231"/>
                <a:gd name="connsiteX4" fmla="*/ 0 w 554252"/>
                <a:gd name="connsiteY4" fmla="*/ 53091 h 301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252" h="301231">
                  <a:moveTo>
                    <a:pt x="0" y="53091"/>
                  </a:moveTo>
                  <a:lnTo>
                    <a:pt x="0" y="0"/>
                  </a:lnTo>
                  <a:lnTo>
                    <a:pt x="554253" y="274686"/>
                  </a:lnTo>
                  <a:lnTo>
                    <a:pt x="501081" y="301231"/>
                  </a:lnTo>
                  <a:lnTo>
                    <a:pt x="0" y="53091"/>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3" name="Freeform 398">
              <a:extLst>
                <a:ext uri="{FF2B5EF4-FFF2-40B4-BE49-F238E27FC236}">
                  <a16:creationId xmlns:a16="http://schemas.microsoft.com/office/drawing/2014/main" id="{C58CC2E0-70AD-1287-64B3-DDAF151DAEA6}"/>
                </a:ext>
              </a:extLst>
            </p:cNvPr>
            <p:cNvSpPr/>
            <p:nvPr/>
          </p:nvSpPr>
          <p:spPr>
            <a:xfrm>
              <a:off x="4500032" y="5828668"/>
              <a:ext cx="1477817" cy="776127"/>
            </a:xfrm>
            <a:custGeom>
              <a:avLst/>
              <a:gdLst>
                <a:gd name="connsiteX0" fmla="*/ 506283 w 571013"/>
                <a:gd name="connsiteY0" fmla="*/ 315081 h 315081"/>
                <a:gd name="connsiteX1" fmla="*/ 504549 w 571013"/>
                <a:gd name="connsiteY1" fmla="*/ 313927 h 315081"/>
                <a:gd name="connsiteX2" fmla="*/ 0 w 571013"/>
                <a:gd name="connsiteY2" fmla="*/ 64055 h 315081"/>
                <a:gd name="connsiteX3" fmla="*/ 0 w 571013"/>
                <a:gd name="connsiteY3" fmla="*/ 0 h 315081"/>
                <a:gd name="connsiteX4" fmla="*/ 571014 w 571013"/>
                <a:gd name="connsiteY4" fmla="*/ 282765 h 315081"/>
                <a:gd name="connsiteX5" fmla="*/ 506283 w 571013"/>
                <a:gd name="connsiteY5" fmla="*/ 315081 h 315081"/>
                <a:gd name="connsiteX6" fmla="*/ 10403 w 571013"/>
                <a:gd name="connsiteY6" fmla="*/ 58284 h 315081"/>
                <a:gd name="connsiteX7" fmla="*/ 506283 w 571013"/>
                <a:gd name="connsiteY7" fmla="*/ 303540 h 315081"/>
                <a:gd name="connsiteX8" fmla="*/ 548473 w 571013"/>
                <a:gd name="connsiteY8" fmla="*/ 282765 h 315081"/>
                <a:gd name="connsiteX9" fmla="*/ 10403 w 571013"/>
                <a:gd name="connsiteY9" fmla="*/ 16158 h 315081"/>
                <a:gd name="connsiteX10" fmla="*/ 10403 w 571013"/>
                <a:gd name="connsiteY10" fmla="*/ 58284 h 315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013" h="315081">
                  <a:moveTo>
                    <a:pt x="506283" y="315081"/>
                  </a:moveTo>
                  <a:lnTo>
                    <a:pt x="504549" y="313927"/>
                  </a:lnTo>
                  <a:lnTo>
                    <a:pt x="0" y="64055"/>
                  </a:lnTo>
                  <a:lnTo>
                    <a:pt x="0" y="0"/>
                  </a:lnTo>
                  <a:lnTo>
                    <a:pt x="571014" y="282765"/>
                  </a:lnTo>
                  <a:lnTo>
                    <a:pt x="506283" y="315081"/>
                  </a:lnTo>
                  <a:close/>
                  <a:moveTo>
                    <a:pt x="10403" y="58284"/>
                  </a:moveTo>
                  <a:lnTo>
                    <a:pt x="506283" y="303540"/>
                  </a:lnTo>
                  <a:lnTo>
                    <a:pt x="548473" y="282765"/>
                  </a:lnTo>
                  <a:lnTo>
                    <a:pt x="10403" y="16158"/>
                  </a:lnTo>
                  <a:lnTo>
                    <a:pt x="10403" y="58284"/>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4" name="Freeform 399">
              <a:extLst>
                <a:ext uri="{FF2B5EF4-FFF2-40B4-BE49-F238E27FC236}">
                  <a16:creationId xmlns:a16="http://schemas.microsoft.com/office/drawing/2014/main" id="{D4DE8AB7-4232-424B-0807-9CDC8A830D1F}"/>
                </a:ext>
              </a:extLst>
            </p:cNvPr>
            <p:cNvSpPr/>
            <p:nvPr/>
          </p:nvSpPr>
          <p:spPr>
            <a:xfrm>
              <a:off x="4513494" y="6528037"/>
              <a:ext cx="1564572" cy="778969"/>
            </a:xfrm>
            <a:custGeom>
              <a:avLst/>
              <a:gdLst>
                <a:gd name="connsiteX0" fmla="*/ 0 w 604534"/>
                <a:gd name="connsiteY0" fmla="*/ 298923 h 316235"/>
                <a:gd name="connsiteX1" fmla="*/ 0 w 604534"/>
                <a:gd name="connsiteY1" fmla="*/ 316235 h 316235"/>
                <a:gd name="connsiteX2" fmla="*/ 604534 w 604534"/>
                <a:gd name="connsiteY2" fmla="*/ 16735 h 316235"/>
                <a:gd name="connsiteX3" fmla="*/ 604534 w 604534"/>
                <a:gd name="connsiteY3" fmla="*/ 0 h 316235"/>
                <a:gd name="connsiteX4" fmla="*/ 0 w 604534"/>
                <a:gd name="connsiteY4" fmla="*/ 298923 h 316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534" h="316235">
                  <a:moveTo>
                    <a:pt x="0" y="298923"/>
                  </a:moveTo>
                  <a:lnTo>
                    <a:pt x="0" y="316235"/>
                  </a:lnTo>
                  <a:lnTo>
                    <a:pt x="604534" y="16735"/>
                  </a:lnTo>
                  <a:lnTo>
                    <a:pt x="604534" y="0"/>
                  </a:lnTo>
                  <a:lnTo>
                    <a:pt x="0" y="298923"/>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5" name="Freeform 400">
              <a:extLst>
                <a:ext uri="{FF2B5EF4-FFF2-40B4-BE49-F238E27FC236}">
                  <a16:creationId xmlns:a16="http://schemas.microsoft.com/office/drawing/2014/main" id="{967FBBB7-7585-FB91-AF04-75965E6680C3}"/>
                </a:ext>
              </a:extLst>
            </p:cNvPr>
            <p:cNvSpPr/>
            <p:nvPr/>
          </p:nvSpPr>
          <p:spPr>
            <a:xfrm>
              <a:off x="3313889" y="6994280"/>
              <a:ext cx="179490" cy="284295"/>
            </a:xfrm>
            <a:custGeom>
              <a:avLst/>
              <a:gdLst>
                <a:gd name="connsiteX0" fmla="*/ 0 w 69353"/>
                <a:gd name="connsiteY0" fmla="*/ 0 h 115414"/>
                <a:gd name="connsiteX1" fmla="*/ 0 w 69353"/>
                <a:gd name="connsiteY1" fmla="*/ 80790 h 115414"/>
                <a:gd name="connsiteX2" fmla="*/ 69354 w 69353"/>
                <a:gd name="connsiteY2" fmla="*/ 115414 h 115414"/>
                <a:gd name="connsiteX3" fmla="*/ 69354 w 69353"/>
                <a:gd name="connsiteY3" fmla="*/ 34047 h 115414"/>
                <a:gd name="connsiteX4" fmla="*/ 0 w 69353"/>
                <a:gd name="connsiteY4" fmla="*/ 0 h 115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414">
                  <a:moveTo>
                    <a:pt x="0" y="0"/>
                  </a:moveTo>
                  <a:lnTo>
                    <a:pt x="0" y="80790"/>
                  </a:lnTo>
                  <a:lnTo>
                    <a:pt x="69354" y="115414"/>
                  </a:lnTo>
                  <a:lnTo>
                    <a:pt x="69354" y="34047"/>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6" name="Freeform 401">
              <a:extLst>
                <a:ext uri="{FF2B5EF4-FFF2-40B4-BE49-F238E27FC236}">
                  <a16:creationId xmlns:a16="http://schemas.microsoft.com/office/drawing/2014/main" id="{57462598-176D-34AF-AC73-6E7F4831E25D}"/>
                </a:ext>
              </a:extLst>
            </p:cNvPr>
            <p:cNvSpPr/>
            <p:nvPr/>
          </p:nvSpPr>
          <p:spPr>
            <a:xfrm>
              <a:off x="3222646" y="6939553"/>
              <a:ext cx="284583" cy="435682"/>
            </a:xfrm>
            <a:custGeom>
              <a:avLst/>
              <a:gdLst>
                <a:gd name="connsiteX0" fmla="*/ 107499 w 109960"/>
                <a:gd name="connsiteY0" fmla="*/ 50494 h 176872"/>
                <a:gd name="connsiteX1" fmla="*/ 8091 w 109960"/>
                <a:gd name="connsiteY1" fmla="*/ 866 h 176872"/>
                <a:gd name="connsiteX2" fmla="*/ 2312 w 109960"/>
                <a:gd name="connsiteY2" fmla="*/ 866 h 176872"/>
                <a:gd name="connsiteX3" fmla="*/ 0 w 109960"/>
                <a:gd name="connsiteY3" fmla="*/ 5482 h 176872"/>
                <a:gd name="connsiteX4" fmla="*/ 0 w 109960"/>
                <a:gd name="connsiteY4" fmla="*/ 121474 h 176872"/>
                <a:gd name="connsiteX5" fmla="*/ 2890 w 109960"/>
                <a:gd name="connsiteY5" fmla="*/ 126667 h 176872"/>
                <a:gd name="connsiteX6" fmla="*/ 102297 w 109960"/>
                <a:gd name="connsiteY6" fmla="*/ 176295 h 176872"/>
                <a:gd name="connsiteX7" fmla="*/ 104609 w 109960"/>
                <a:gd name="connsiteY7" fmla="*/ 176873 h 176872"/>
                <a:gd name="connsiteX8" fmla="*/ 107499 w 109960"/>
                <a:gd name="connsiteY8" fmla="*/ 175718 h 176872"/>
                <a:gd name="connsiteX9" fmla="*/ 109810 w 109960"/>
                <a:gd name="connsiteY9" fmla="*/ 171102 h 176872"/>
                <a:gd name="connsiteX10" fmla="*/ 109810 w 109960"/>
                <a:gd name="connsiteY10" fmla="*/ 137055 h 176872"/>
                <a:gd name="connsiteX11" fmla="*/ 109810 w 109960"/>
                <a:gd name="connsiteY11" fmla="*/ 55687 h 176872"/>
                <a:gd name="connsiteX12" fmla="*/ 109810 w 109960"/>
                <a:gd name="connsiteY12" fmla="*/ 53956 h 176872"/>
                <a:gd name="connsiteX13" fmla="*/ 107499 w 109960"/>
                <a:gd name="connsiteY13" fmla="*/ 50494 h 176872"/>
                <a:gd name="connsiteX14" fmla="*/ 41035 w 109960"/>
                <a:gd name="connsiteY14" fmla="*/ 30873 h 176872"/>
                <a:gd name="connsiteX15" fmla="*/ 99407 w 109960"/>
                <a:gd name="connsiteY15" fmla="*/ 59727 h 176872"/>
                <a:gd name="connsiteX16" fmla="*/ 99407 w 109960"/>
                <a:gd name="connsiteY16" fmla="*/ 128976 h 176872"/>
                <a:gd name="connsiteX17" fmla="*/ 41035 w 109960"/>
                <a:gd name="connsiteY17" fmla="*/ 100122 h 176872"/>
                <a:gd name="connsiteX18" fmla="*/ 41035 w 109960"/>
                <a:gd name="connsiteY18" fmla="*/ 30873 h 176872"/>
                <a:gd name="connsiteX19" fmla="*/ 10981 w 109960"/>
                <a:gd name="connsiteY19" fmla="*/ 118588 h 176872"/>
                <a:gd name="connsiteX20" fmla="*/ 10981 w 109960"/>
                <a:gd name="connsiteY20" fmla="*/ 14138 h 176872"/>
                <a:gd name="connsiteX21" fmla="*/ 30053 w 109960"/>
                <a:gd name="connsiteY21" fmla="*/ 23371 h 176872"/>
                <a:gd name="connsiteX22" fmla="*/ 30053 w 109960"/>
                <a:gd name="connsiteY22" fmla="*/ 102430 h 176872"/>
                <a:gd name="connsiteX23" fmla="*/ 32943 w 109960"/>
                <a:gd name="connsiteY23" fmla="*/ 107624 h 176872"/>
                <a:gd name="connsiteX24" fmla="*/ 99407 w 109960"/>
                <a:gd name="connsiteY24" fmla="*/ 140517 h 176872"/>
                <a:gd name="connsiteX25" fmla="*/ 99407 w 109960"/>
                <a:gd name="connsiteY25" fmla="*/ 161869 h 176872"/>
                <a:gd name="connsiteX26" fmla="*/ 10981 w 109960"/>
                <a:gd name="connsiteY26" fmla="*/ 118588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960" h="176872">
                  <a:moveTo>
                    <a:pt x="107499" y="50494"/>
                  </a:moveTo>
                  <a:lnTo>
                    <a:pt x="8091" y="866"/>
                  </a:lnTo>
                  <a:cubicBezTo>
                    <a:pt x="6358" y="-289"/>
                    <a:pt x="4624" y="-289"/>
                    <a:pt x="2312" y="866"/>
                  </a:cubicBezTo>
                  <a:cubicBezTo>
                    <a:pt x="578" y="2020"/>
                    <a:pt x="0" y="3174"/>
                    <a:pt x="0" y="5482"/>
                  </a:cubicBezTo>
                  <a:lnTo>
                    <a:pt x="0" y="121474"/>
                  </a:lnTo>
                  <a:cubicBezTo>
                    <a:pt x="0" y="123205"/>
                    <a:pt x="1156" y="125513"/>
                    <a:pt x="2890" y="126667"/>
                  </a:cubicBezTo>
                  <a:lnTo>
                    <a:pt x="102297" y="176295"/>
                  </a:lnTo>
                  <a:cubicBezTo>
                    <a:pt x="103453" y="176873"/>
                    <a:pt x="104031" y="176873"/>
                    <a:pt x="104609" y="176873"/>
                  </a:cubicBezTo>
                  <a:cubicBezTo>
                    <a:pt x="105187" y="176873"/>
                    <a:pt x="106343" y="176295"/>
                    <a:pt x="107499" y="175718"/>
                  </a:cubicBezTo>
                  <a:cubicBezTo>
                    <a:pt x="109232" y="174564"/>
                    <a:pt x="109810" y="173410"/>
                    <a:pt x="109810" y="171102"/>
                  </a:cubicBezTo>
                  <a:lnTo>
                    <a:pt x="109810" y="137055"/>
                  </a:lnTo>
                  <a:lnTo>
                    <a:pt x="109810" y="55687"/>
                  </a:lnTo>
                  <a:lnTo>
                    <a:pt x="109810" y="53956"/>
                  </a:lnTo>
                  <a:cubicBezTo>
                    <a:pt x="110388" y="52802"/>
                    <a:pt x="109232" y="51071"/>
                    <a:pt x="107499" y="50494"/>
                  </a:cubicBezTo>
                  <a:close/>
                  <a:moveTo>
                    <a:pt x="41035" y="30873"/>
                  </a:moveTo>
                  <a:lnTo>
                    <a:pt x="99407" y="59727"/>
                  </a:lnTo>
                  <a:lnTo>
                    <a:pt x="99407" y="128976"/>
                  </a:lnTo>
                  <a:lnTo>
                    <a:pt x="41035" y="100122"/>
                  </a:lnTo>
                  <a:lnTo>
                    <a:pt x="41035" y="30873"/>
                  </a:lnTo>
                  <a:close/>
                  <a:moveTo>
                    <a:pt x="10981" y="118588"/>
                  </a:moveTo>
                  <a:lnTo>
                    <a:pt x="10981" y="14138"/>
                  </a:lnTo>
                  <a:lnTo>
                    <a:pt x="30053" y="23371"/>
                  </a:lnTo>
                  <a:lnTo>
                    <a:pt x="30053" y="102430"/>
                  </a:lnTo>
                  <a:cubicBezTo>
                    <a:pt x="30053" y="104161"/>
                    <a:pt x="31209" y="106470"/>
                    <a:pt x="32943" y="107624"/>
                  </a:cubicBezTo>
                  <a:lnTo>
                    <a:pt x="99407" y="140517"/>
                  </a:lnTo>
                  <a:lnTo>
                    <a:pt x="99407" y="161869"/>
                  </a:lnTo>
                  <a:lnTo>
                    <a:pt x="10981" y="118588"/>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7" name="Freeform 402">
              <a:extLst>
                <a:ext uri="{FF2B5EF4-FFF2-40B4-BE49-F238E27FC236}">
                  <a16:creationId xmlns:a16="http://schemas.microsoft.com/office/drawing/2014/main" id="{BFD57296-1DB7-8CDF-DE44-4B66E8F55DF0}"/>
                </a:ext>
              </a:extLst>
            </p:cNvPr>
            <p:cNvSpPr/>
            <p:nvPr/>
          </p:nvSpPr>
          <p:spPr>
            <a:xfrm>
              <a:off x="3710266" y="7181917"/>
              <a:ext cx="179490" cy="285716"/>
            </a:xfrm>
            <a:custGeom>
              <a:avLst/>
              <a:gdLst>
                <a:gd name="connsiteX0" fmla="*/ 0 w 69353"/>
                <a:gd name="connsiteY0" fmla="*/ 0 h 115991"/>
                <a:gd name="connsiteX1" fmla="*/ 0 w 69353"/>
                <a:gd name="connsiteY1" fmla="*/ 81367 h 115991"/>
                <a:gd name="connsiteX2" fmla="*/ 69354 w 69353"/>
                <a:gd name="connsiteY2" fmla="*/ 115991 h 115991"/>
                <a:gd name="connsiteX3" fmla="*/ 69354 w 69353"/>
                <a:gd name="connsiteY3" fmla="*/ 34624 h 115991"/>
                <a:gd name="connsiteX4" fmla="*/ 0 w 69353"/>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991">
                  <a:moveTo>
                    <a:pt x="0" y="0"/>
                  </a:moveTo>
                  <a:lnTo>
                    <a:pt x="0" y="81367"/>
                  </a:lnTo>
                  <a:lnTo>
                    <a:pt x="69354" y="115991"/>
                  </a:lnTo>
                  <a:lnTo>
                    <a:pt x="69354" y="34624"/>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8" name="Freeform 403">
              <a:extLst>
                <a:ext uri="{FF2B5EF4-FFF2-40B4-BE49-F238E27FC236}">
                  <a16:creationId xmlns:a16="http://schemas.microsoft.com/office/drawing/2014/main" id="{2779D43C-6BA8-3404-9F20-6FBD692B74CE}"/>
                </a:ext>
              </a:extLst>
            </p:cNvPr>
            <p:cNvSpPr/>
            <p:nvPr/>
          </p:nvSpPr>
          <p:spPr>
            <a:xfrm>
              <a:off x="3617528" y="7127187"/>
              <a:ext cx="285368" cy="435682"/>
            </a:xfrm>
            <a:custGeom>
              <a:avLst/>
              <a:gdLst>
                <a:gd name="connsiteX0" fmla="*/ 107498 w 110263"/>
                <a:gd name="connsiteY0" fmla="*/ 50494 h 176872"/>
                <a:gd name="connsiteX1" fmla="*/ 8091 w 110263"/>
                <a:gd name="connsiteY1" fmla="*/ 866 h 176872"/>
                <a:gd name="connsiteX2" fmla="*/ 2312 w 110263"/>
                <a:gd name="connsiteY2" fmla="*/ 866 h 176872"/>
                <a:gd name="connsiteX3" fmla="*/ 0 w 110263"/>
                <a:gd name="connsiteY3" fmla="*/ 5482 h 176872"/>
                <a:gd name="connsiteX4" fmla="*/ 0 w 110263"/>
                <a:gd name="connsiteY4" fmla="*/ 121474 h 176872"/>
                <a:gd name="connsiteX5" fmla="*/ 2890 w 110263"/>
                <a:gd name="connsiteY5" fmla="*/ 126667 h 176872"/>
                <a:gd name="connsiteX6" fmla="*/ 102297 w 110263"/>
                <a:gd name="connsiteY6" fmla="*/ 176295 h 176872"/>
                <a:gd name="connsiteX7" fmla="*/ 104609 w 110263"/>
                <a:gd name="connsiteY7" fmla="*/ 176872 h 176872"/>
                <a:gd name="connsiteX8" fmla="*/ 107498 w 110263"/>
                <a:gd name="connsiteY8" fmla="*/ 175718 h 176872"/>
                <a:gd name="connsiteX9" fmla="*/ 109810 w 110263"/>
                <a:gd name="connsiteY9" fmla="*/ 171102 h 176872"/>
                <a:gd name="connsiteX10" fmla="*/ 109810 w 110263"/>
                <a:gd name="connsiteY10" fmla="*/ 137054 h 176872"/>
                <a:gd name="connsiteX11" fmla="*/ 109810 w 110263"/>
                <a:gd name="connsiteY11" fmla="*/ 55687 h 176872"/>
                <a:gd name="connsiteX12" fmla="*/ 109810 w 110263"/>
                <a:gd name="connsiteY12" fmla="*/ 53956 h 176872"/>
                <a:gd name="connsiteX13" fmla="*/ 107498 w 110263"/>
                <a:gd name="connsiteY13" fmla="*/ 50494 h 176872"/>
                <a:gd name="connsiteX14" fmla="*/ 41612 w 110263"/>
                <a:gd name="connsiteY14" fmla="*/ 31450 h 176872"/>
                <a:gd name="connsiteX15" fmla="*/ 99985 w 110263"/>
                <a:gd name="connsiteY15" fmla="*/ 60304 h 176872"/>
                <a:gd name="connsiteX16" fmla="*/ 99985 w 110263"/>
                <a:gd name="connsiteY16" fmla="*/ 129553 h 176872"/>
                <a:gd name="connsiteX17" fmla="*/ 41612 w 110263"/>
                <a:gd name="connsiteY17" fmla="*/ 100699 h 176872"/>
                <a:gd name="connsiteX18" fmla="*/ 41612 w 110263"/>
                <a:gd name="connsiteY18" fmla="*/ 31450 h 176872"/>
                <a:gd name="connsiteX19" fmla="*/ 11559 w 110263"/>
                <a:gd name="connsiteY19" fmla="*/ 119165 h 176872"/>
                <a:gd name="connsiteX20" fmla="*/ 11559 w 110263"/>
                <a:gd name="connsiteY20" fmla="*/ 14715 h 176872"/>
                <a:gd name="connsiteX21" fmla="*/ 30631 w 110263"/>
                <a:gd name="connsiteY21" fmla="*/ 23948 h 176872"/>
                <a:gd name="connsiteX22" fmla="*/ 30631 w 110263"/>
                <a:gd name="connsiteY22" fmla="*/ 103007 h 176872"/>
                <a:gd name="connsiteX23" fmla="*/ 33521 w 110263"/>
                <a:gd name="connsiteY23" fmla="*/ 108201 h 176872"/>
                <a:gd name="connsiteX24" fmla="*/ 99985 w 110263"/>
                <a:gd name="connsiteY24" fmla="*/ 141094 h 176872"/>
                <a:gd name="connsiteX25" fmla="*/ 99985 w 110263"/>
                <a:gd name="connsiteY25" fmla="*/ 162446 h 176872"/>
                <a:gd name="connsiteX26" fmla="*/ 11559 w 110263"/>
                <a:gd name="connsiteY26" fmla="*/ 119165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0263" h="176872">
                  <a:moveTo>
                    <a:pt x="107498" y="50494"/>
                  </a:moveTo>
                  <a:lnTo>
                    <a:pt x="8091" y="866"/>
                  </a:lnTo>
                  <a:cubicBezTo>
                    <a:pt x="6357" y="-289"/>
                    <a:pt x="4624" y="-289"/>
                    <a:pt x="2312" y="866"/>
                  </a:cubicBezTo>
                  <a:cubicBezTo>
                    <a:pt x="578" y="2020"/>
                    <a:pt x="0" y="3174"/>
                    <a:pt x="0" y="5482"/>
                  </a:cubicBezTo>
                  <a:lnTo>
                    <a:pt x="0" y="121474"/>
                  </a:lnTo>
                  <a:cubicBezTo>
                    <a:pt x="0" y="123205"/>
                    <a:pt x="1156" y="125513"/>
                    <a:pt x="2890" y="126667"/>
                  </a:cubicBezTo>
                  <a:lnTo>
                    <a:pt x="102297" y="176295"/>
                  </a:lnTo>
                  <a:cubicBezTo>
                    <a:pt x="103453" y="176872"/>
                    <a:pt x="104031" y="176872"/>
                    <a:pt x="104609" y="176872"/>
                  </a:cubicBezTo>
                  <a:cubicBezTo>
                    <a:pt x="105765" y="176872"/>
                    <a:pt x="106343" y="176295"/>
                    <a:pt x="107498" y="175718"/>
                  </a:cubicBezTo>
                  <a:cubicBezTo>
                    <a:pt x="109232" y="174564"/>
                    <a:pt x="109810" y="173410"/>
                    <a:pt x="109810" y="171102"/>
                  </a:cubicBezTo>
                  <a:lnTo>
                    <a:pt x="109810" y="137054"/>
                  </a:lnTo>
                  <a:lnTo>
                    <a:pt x="109810" y="55687"/>
                  </a:lnTo>
                  <a:lnTo>
                    <a:pt x="109810" y="53956"/>
                  </a:lnTo>
                  <a:cubicBezTo>
                    <a:pt x="110966" y="53379"/>
                    <a:pt x="109810" y="51071"/>
                    <a:pt x="107498" y="50494"/>
                  </a:cubicBezTo>
                  <a:close/>
                  <a:moveTo>
                    <a:pt x="41612" y="31450"/>
                  </a:moveTo>
                  <a:lnTo>
                    <a:pt x="99985" y="60304"/>
                  </a:lnTo>
                  <a:lnTo>
                    <a:pt x="99985" y="129553"/>
                  </a:lnTo>
                  <a:lnTo>
                    <a:pt x="41612" y="100699"/>
                  </a:lnTo>
                  <a:lnTo>
                    <a:pt x="41612" y="31450"/>
                  </a:lnTo>
                  <a:close/>
                  <a:moveTo>
                    <a:pt x="11559" y="119165"/>
                  </a:moveTo>
                  <a:lnTo>
                    <a:pt x="11559" y="14715"/>
                  </a:lnTo>
                  <a:lnTo>
                    <a:pt x="30631" y="23948"/>
                  </a:lnTo>
                  <a:lnTo>
                    <a:pt x="30631" y="103007"/>
                  </a:lnTo>
                  <a:cubicBezTo>
                    <a:pt x="30631" y="104738"/>
                    <a:pt x="31787" y="107047"/>
                    <a:pt x="33521" y="108201"/>
                  </a:cubicBezTo>
                  <a:lnTo>
                    <a:pt x="99985" y="141094"/>
                  </a:lnTo>
                  <a:lnTo>
                    <a:pt x="99985" y="162446"/>
                  </a:lnTo>
                  <a:lnTo>
                    <a:pt x="11559" y="119165"/>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9" name="Freeform 404">
              <a:extLst>
                <a:ext uri="{FF2B5EF4-FFF2-40B4-BE49-F238E27FC236}">
                  <a16:creationId xmlns:a16="http://schemas.microsoft.com/office/drawing/2014/main" id="{E65EA39D-9434-3AD4-EB39-4F7E302374E9}"/>
                </a:ext>
              </a:extLst>
            </p:cNvPr>
            <p:cNvSpPr/>
            <p:nvPr/>
          </p:nvSpPr>
          <p:spPr>
            <a:xfrm>
              <a:off x="4106646" y="7370971"/>
              <a:ext cx="179490" cy="284295"/>
            </a:xfrm>
            <a:custGeom>
              <a:avLst/>
              <a:gdLst>
                <a:gd name="connsiteX0" fmla="*/ 0 w 69353"/>
                <a:gd name="connsiteY0" fmla="*/ 0 h 115414"/>
                <a:gd name="connsiteX1" fmla="*/ 0 w 69353"/>
                <a:gd name="connsiteY1" fmla="*/ 80790 h 115414"/>
                <a:gd name="connsiteX2" fmla="*/ 69354 w 69353"/>
                <a:gd name="connsiteY2" fmla="*/ 115414 h 115414"/>
                <a:gd name="connsiteX3" fmla="*/ 69354 w 69353"/>
                <a:gd name="connsiteY3" fmla="*/ 34047 h 115414"/>
                <a:gd name="connsiteX4" fmla="*/ 0 w 69353"/>
                <a:gd name="connsiteY4" fmla="*/ 0 h 115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414">
                  <a:moveTo>
                    <a:pt x="0" y="0"/>
                  </a:moveTo>
                  <a:lnTo>
                    <a:pt x="0" y="80790"/>
                  </a:lnTo>
                  <a:lnTo>
                    <a:pt x="69354" y="115414"/>
                  </a:lnTo>
                  <a:lnTo>
                    <a:pt x="69354" y="34047"/>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0" name="Freeform 405">
              <a:extLst>
                <a:ext uri="{FF2B5EF4-FFF2-40B4-BE49-F238E27FC236}">
                  <a16:creationId xmlns:a16="http://schemas.microsoft.com/office/drawing/2014/main" id="{1B2BADB6-9492-DF9D-0DC1-0499FF677A8F}"/>
                </a:ext>
              </a:extLst>
            </p:cNvPr>
            <p:cNvSpPr/>
            <p:nvPr/>
          </p:nvSpPr>
          <p:spPr>
            <a:xfrm>
              <a:off x="4013908" y="7314824"/>
              <a:ext cx="285368" cy="435682"/>
            </a:xfrm>
            <a:custGeom>
              <a:avLst/>
              <a:gdLst>
                <a:gd name="connsiteX0" fmla="*/ 107498 w 110263"/>
                <a:gd name="connsiteY0" fmla="*/ 50494 h 176872"/>
                <a:gd name="connsiteX1" fmla="*/ 8091 w 110263"/>
                <a:gd name="connsiteY1" fmla="*/ 866 h 176872"/>
                <a:gd name="connsiteX2" fmla="*/ 2312 w 110263"/>
                <a:gd name="connsiteY2" fmla="*/ 866 h 176872"/>
                <a:gd name="connsiteX3" fmla="*/ 0 w 110263"/>
                <a:gd name="connsiteY3" fmla="*/ 5482 h 176872"/>
                <a:gd name="connsiteX4" fmla="*/ 0 w 110263"/>
                <a:gd name="connsiteY4" fmla="*/ 121474 h 176872"/>
                <a:gd name="connsiteX5" fmla="*/ 2890 w 110263"/>
                <a:gd name="connsiteY5" fmla="*/ 126667 h 176872"/>
                <a:gd name="connsiteX6" fmla="*/ 102297 w 110263"/>
                <a:gd name="connsiteY6" fmla="*/ 176295 h 176872"/>
                <a:gd name="connsiteX7" fmla="*/ 104609 w 110263"/>
                <a:gd name="connsiteY7" fmla="*/ 176872 h 176872"/>
                <a:gd name="connsiteX8" fmla="*/ 107498 w 110263"/>
                <a:gd name="connsiteY8" fmla="*/ 175718 h 176872"/>
                <a:gd name="connsiteX9" fmla="*/ 109810 w 110263"/>
                <a:gd name="connsiteY9" fmla="*/ 171102 h 176872"/>
                <a:gd name="connsiteX10" fmla="*/ 109810 w 110263"/>
                <a:gd name="connsiteY10" fmla="*/ 137055 h 176872"/>
                <a:gd name="connsiteX11" fmla="*/ 109810 w 110263"/>
                <a:gd name="connsiteY11" fmla="*/ 55687 h 176872"/>
                <a:gd name="connsiteX12" fmla="*/ 109810 w 110263"/>
                <a:gd name="connsiteY12" fmla="*/ 53956 h 176872"/>
                <a:gd name="connsiteX13" fmla="*/ 107498 w 110263"/>
                <a:gd name="connsiteY13" fmla="*/ 50494 h 176872"/>
                <a:gd name="connsiteX14" fmla="*/ 41612 w 110263"/>
                <a:gd name="connsiteY14" fmla="*/ 31450 h 176872"/>
                <a:gd name="connsiteX15" fmla="*/ 99985 w 110263"/>
                <a:gd name="connsiteY15" fmla="*/ 60304 h 176872"/>
                <a:gd name="connsiteX16" fmla="*/ 99985 w 110263"/>
                <a:gd name="connsiteY16" fmla="*/ 129553 h 176872"/>
                <a:gd name="connsiteX17" fmla="*/ 41612 w 110263"/>
                <a:gd name="connsiteY17" fmla="*/ 100699 h 176872"/>
                <a:gd name="connsiteX18" fmla="*/ 41612 w 110263"/>
                <a:gd name="connsiteY18" fmla="*/ 31450 h 176872"/>
                <a:gd name="connsiteX19" fmla="*/ 11559 w 110263"/>
                <a:gd name="connsiteY19" fmla="*/ 118588 h 176872"/>
                <a:gd name="connsiteX20" fmla="*/ 11559 w 110263"/>
                <a:gd name="connsiteY20" fmla="*/ 14138 h 176872"/>
                <a:gd name="connsiteX21" fmla="*/ 30631 w 110263"/>
                <a:gd name="connsiteY21" fmla="*/ 23371 h 176872"/>
                <a:gd name="connsiteX22" fmla="*/ 30631 w 110263"/>
                <a:gd name="connsiteY22" fmla="*/ 102430 h 176872"/>
                <a:gd name="connsiteX23" fmla="*/ 33521 w 110263"/>
                <a:gd name="connsiteY23" fmla="*/ 107624 h 176872"/>
                <a:gd name="connsiteX24" fmla="*/ 99985 w 110263"/>
                <a:gd name="connsiteY24" fmla="*/ 140517 h 176872"/>
                <a:gd name="connsiteX25" fmla="*/ 99985 w 110263"/>
                <a:gd name="connsiteY25" fmla="*/ 161869 h 176872"/>
                <a:gd name="connsiteX26" fmla="*/ 11559 w 110263"/>
                <a:gd name="connsiteY26" fmla="*/ 118588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0263" h="176872">
                  <a:moveTo>
                    <a:pt x="107498" y="50494"/>
                  </a:moveTo>
                  <a:lnTo>
                    <a:pt x="8091" y="866"/>
                  </a:lnTo>
                  <a:cubicBezTo>
                    <a:pt x="6357" y="-289"/>
                    <a:pt x="4624" y="-289"/>
                    <a:pt x="2312" y="866"/>
                  </a:cubicBezTo>
                  <a:cubicBezTo>
                    <a:pt x="578" y="2020"/>
                    <a:pt x="0" y="3174"/>
                    <a:pt x="0" y="5482"/>
                  </a:cubicBezTo>
                  <a:lnTo>
                    <a:pt x="0" y="121474"/>
                  </a:lnTo>
                  <a:cubicBezTo>
                    <a:pt x="0" y="123205"/>
                    <a:pt x="1156" y="125513"/>
                    <a:pt x="2890" y="126667"/>
                  </a:cubicBezTo>
                  <a:lnTo>
                    <a:pt x="102297" y="176295"/>
                  </a:lnTo>
                  <a:cubicBezTo>
                    <a:pt x="103453" y="176872"/>
                    <a:pt x="104031" y="176872"/>
                    <a:pt x="104609" y="176872"/>
                  </a:cubicBezTo>
                  <a:cubicBezTo>
                    <a:pt x="105765" y="176872"/>
                    <a:pt x="106343" y="176295"/>
                    <a:pt x="107498" y="175718"/>
                  </a:cubicBezTo>
                  <a:cubicBezTo>
                    <a:pt x="109232" y="174564"/>
                    <a:pt x="109810" y="173410"/>
                    <a:pt x="109810" y="171102"/>
                  </a:cubicBezTo>
                  <a:lnTo>
                    <a:pt x="109810" y="137055"/>
                  </a:lnTo>
                  <a:lnTo>
                    <a:pt x="109810" y="55687"/>
                  </a:lnTo>
                  <a:lnTo>
                    <a:pt x="109810" y="53956"/>
                  </a:lnTo>
                  <a:cubicBezTo>
                    <a:pt x="110966" y="53379"/>
                    <a:pt x="109810" y="51648"/>
                    <a:pt x="107498" y="50494"/>
                  </a:cubicBezTo>
                  <a:close/>
                  <a:moveTo>
                    <a:pt x="41612" y="31450"/>
                  </a:moveTo>
                  <a:lnTo>
                    <a:pt x="99985" y="60304"/>
                  </a:lnTo>
                  <a:lnTo>
                    <a:pt x="99985" y="129553"/>
                  </a:lnTo>
                  <a:lnTo>
                    <a:pt x="41612" y="100699"/>
                  </a:lnTo>
                  <a:lnTo>
                    <a:pt x="41612" y="31450"/>
                  </a:lnTo>
                  <a:close/>
                  <a:moveTo>
                    <a:pt x="11559" y="118588"/>
                  </a:moveTo>
                  <a:lnTo>
                    <a:pt x="11559" y="14138"/>
                  </a:lnTo>
                  <a:lnTo>
                    <a:pt x="30631" y="23371"/>
                  </a:lnTo>
                  <a:lnTo>
                    <a:pt x="30631" y="102430"/>
                  </a:lnTo>
                  <a:cubicBezTo>
                    <a:pt x="30631" y="104161"/>
                    <a:pt x="31787" y="106470"/>
                    <a:pt x="33521" y="107624"/>
                  </a:cubicBezTo>
                  <a:lnTo>
                    <a:pt x="99985" y="140517"/>
                  </a:lnTo>
                  <a:lnTo>
                    <a:pt x="99985" y="161869"/>
                  </a:lnTo>
                  <a:lnTo>
                    <a:pt x="11559" y="118588"/>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1" name="Freeform 406">
              <a:extLst>
                <a:ext uri="{FF2B5EF4-FFF2-40B4-BE49-F238E27FC236}">
                  <a16:creationId xmlns:a16="http://schemas.microsoft.com/office/drawing/2014/main" id="{9F4C0E11-C67E-9674-6119-EB26567197A0}"/>
                </a:ext>
              </a:extLst>
            </p:cNvPr>
            <p:cNvSpPr/>
            <p:nvPr/>
          </p:nvSpPr>
          <p:spPr>
            <a:xfrm>
              <a:off x="3313889" y="7450575"/>
              <a:ext cx="179490" cy="285716"/>
            </a:xfrm>
            <a:custGeom>
              <a:avLst/>
              <a:gdLst>
                <a:gd name="connsiteX0" fmla="*/ 0 w 69353"/>
                <a:gd name="connsiteY0" fmla="*/ 0 h 115991"/>
                <a:gd name="connsiteX1" fmla="*/ 0 w 69353"/>
                <a:gd name="connsiteY1" fmla="*/ 81367 h 115991"/>
                <a:gd name="connsiteX2" fmla="*/ 69354 w 69353"/>
                <a:gd name="connsiteY2" fmla="*/ 115991 h 115991"/>
                <a:gd name="connsiteX3" fmla="*/ 69354 w 69353"/>
                <a:gd name="connsiteY3" fmla="*/ 34624 h 115991"/>
                <a:gd name="connsiteX4" fmla="*/ 0 w 69353"/>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991">
                  <a:moveTo>
                    <a:pt x="0" y="0"/>
                  </a:moveTo>
                  <a:lnTo>
                    <a:pt x="0" y="81367"/>
                  </a:lnTo>
                  <a:lnTo>
                    <a:pt x="69354" y="115991"/>
                  </a:lnTo>
                  <a:lnTo>
                    <a:pt x="69354" y="34624"/>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2" name="Freeform 407">
              <a:extLst>
                <a:ext uri="{FF2B5EF4-FFF2-40B4-BE49-F238E27FC236}">
                  <a16:creationId xmlns:a16="http://schemas.microsoft.com/office/drawing/2014/main" id="{FF87FDC4-D662-F900-7707-42827461A721}"/>
                </a:ext>
              </a:extLst>
            </p:cNvPr>
            <p:cNvSpPr/>
            <p:nvPr/>
          </p:nvSpPr>
          <p:spPr>
            <a:xfrm>
              <a:off x="3222646" y="7395848"/>
              <a:ext cx="284583" cy="435682"/>
            </a:xfrm>
            <a:custGeom>
              <a:avLst/>
              <a:gdLst>
                <a:gd name="connsiteX0" fmla="*/ 107499 w 109960"/>
                <a:gd name="connsiteY0" fmla="*/ 50494 h 176872"/>
                <a:gd name="connsiteX1" fmla="*/ 8091 w 109960"/>
                <a:gd name="connsiteY1" fmla="*/ 866 h 176872"/>
                <a:gd name="connsiteX2" fmla="*/ 2312 w 109960"/>
                <a:gd name="connsiteY2" fmla="*/ 866 h 176872"/>
                <a:gd name="connsiteX3" fmla="*/ 0 w 109960"/>
                <a:gd name="connsiteY3" fmla="*/ 5482 h 176872"/>
                <a:gd name="connsiteX4" fmla="*/ 0 w 109960"/>
                <a:gd name="connsiteY4" fmla="*/ 121474 h 176872"/>
                <a:gd name="connsiteX5" fmla="*/ 2890 w 109960"/>
                <a:gd name="connsiteY5" fmla="*/ 126667 h 176872"/>
                <a:gd name="connsiteX6" fmla="*/ 102297 w 109960"/>
                <a:gd name="connsiteY6" fmla="*/ 176295 h 176872"/>
                <a:gd name="connsiteX7" fmla="*/ 104609 w 109960"/>
                <a:gd name="connsiteY7" fmla="*/ 176873 h 176872"/>
                <a:gd name="connsiteX8" fmla="*/ 107499 w 109960"/>
                <a:gd name="connsiteY8" fmla="*/ 175718 h 176872"/>
                <a:gd name="connsiteX9" fmla="*/ 109810 w 109960"/>
                <a:gd name="connsiteY9" fmla="*/ 171102 h 176872"/>
                <a:gd name="connsiteX10" fmla="*/ 109810 w 109960"/>
                <a:gd name="connsiteY10" fmla="*/ 137054 h 176872"/>
                <a:gd name="connsiteX11" fmla="*/ 109810 w 109960"/>
                <a:gd name="connsiteY11" fmla="*/ 55687 h 176872"/>
                <a:gd name="connsiteX12" fmla="*/ 109810 w 109960"/>
                <a:gd name="connsiteY12" fmla="*/ 53956 h 176872"/>
                <a:gd name="connsiteX13" fmla="*/ 107499 w 109960"/>
                <a:gd name="connsiteY13" fmla="*/ 50494 h 176872"/>
                <a:gd name="connsiteX14" fmla="*/ 41035 w 109960"/>
                <a:gd name="connsiteY14" fmla="*/ 31450 h 176872"/>
                <a:gd name="connsiteX15" fmla="*/ 99407 w 109960"/>
                <a:gd name="connsiteY15" fmla="*/ 60304 h 176872"/>
                <a:gd name="connsiteX16" fmla="*/ 99407 w 109960"/>
                <a:gd name="connsiteY16" fmla="*/ 129553 h 176872"/>
                <a:gd name="connsiteX17" fmla="*/ 41035 w 109960"/>
                <a:gd name="connsiteY17" fmla="*/ 100699 h 176872"/>
                <a:gd name="connsiteX18" fmla="*/ 41035 w 109960"/>
                <a:gd name="connsiteY18" fmla="*/ 31450 h 176872"/>
                <a:gd name="connsiteX19" fmla="*/ 10981 w 109960"/>
                <a:gd name="connsiteY19" fmla="*/ 119165 h 176872"/>
                <a:gd name="connsiteX20" fmla="*/ 10981 w 109960"/>
                <a:gd name="connsiteY20" fmla="*/ 14715 h 176872"/>
                <a:gd name="connsiteX21" fmla="*/ 30053 w 109960"/>
                <a:gd name="connsiteY21" fmla="*/ 23948 h 176872"/>
                <a:gd name="connsiteX22" fmla="*/ 30053 w 109960"/>
                <a:gd name="connsiteY22" fmla="*/ 103584 h 176872"/>
                <a:gd name="connsiteX23" fmla="*/ 32943 w 109960"/>
                <a:gd name="connsiteY23" fmla="*/ 108778 h 176872"/>
                <a:gd name="connsiteX24" fmla="*/ 99407 w 109960"/>
                <a:gd name="connsiteY24" fmla="*/ 141671 h 176872"/>
                <a:gd name="connsiteX25" fmla="*/ 99407 w 109960"/>
                <a:gd name="connsiteY25" fmla="*/ 163023 h 176872"/>
                <a:gd name="connsiteX26" fmla="*/ 10981 w 109960"/>
                <a:gd name="connsiteY26" fmla="*/ 119165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960" h="176872">
                  <a:moveTo>
                    <a:pt x="107499" y="50494"/>
                  </a:moveTo>
                  <a:lnTo>
                    <a:pt x="8091" y="866"/>
                  </a:lnTo>
                  <a:cubicBezTo>
                    <a:pt x="6358" y="-289"/>
                    <a:pt x="4624" y="-289"/>
                    <a:pt x="2312" y="866"/>
                  </a:cubicBezTo>
                  <a:cubicBezTo>
                    <a:pt x="578" y="2020"/>
                    <a:pt x="0" y="3174"/>
                    <a:pt x="0" y="5482"/>
                  </a:cubicBezTo>
                  <a:lnTo>
                    <a:pt x="0" y="121474"/>
                  </a:lnTo>
                  <a:cubicBezTo>
                    <a:pt x="0" y="123205"/>
                    <a:pt x="1156" y="125513"/>
                    <a:pt x="2890" y="126667"/>
                  </a:cubicBezTo>
                  <a:lnTo>
                    <a:pt x="102297" y="176295"/>
                  </a:lnTo>
                  <a:cubicBezTo>
                    <a:pt x="103453" y="176873"/>
                    <a:pt x="104031" y="176873"/>
                    <a:pt x="104609" y="176873"/>
                  </a:cubicBezTo>
                  <a:cubicBezTo>
                    <a:pt x="105187" y="176873"/>
                    <a:pt x="106343" y="176295"/>
                    <a:pt x="107499" y="175718"/>
                  </a:cubicBezTo>
                  <a:cubicBezTo>
                    <a:pt x="109232" y="174564"/>
                    <a:pt x="109810" y="173410"/>
                    <a:pt x="109810" y="171102"/>
                  </a:cubicBezTo>
                  <a:lnTo>
                    <a:pt x="109810" y="137054"/>
                  </a:lnTo>
                  <a:lnTo>
                    <a:pt x="109810" y="55687"/>
                  </a:lnTo>
                  <a:lnTo>
                    <a:pt x="109810" y="53956"/>
                  </a:lnTo>
                  <a:cubicBezTo>
                    <a:pt x="110388" y="53379"/>
                    <a:pt x="109232" y="51648"/>
                    <a:pt x="107499" y="50494"/>
                  </a:cubicBezTo>
                  <a:close/>
                  <a:moveTo>
                    <a:pt x="41035" y="31450"/>
                  </a:moveTo>
                  <a:lnTo>
                    <a:pt x="99407" y="60304"/>
                  </a:lnTo>
                  <a:lnTo>
                    <a:pt x="99407" y="129553"/>
                  </a:lnTo>
                  <a:lnTo>
                    <a:pt x="41035" y="100699"/>
                  </a:lnTo>
                  <a:lnTo>
                    <a:pt x="41035" y="31450"/>
                  </a:lnTo>
                  <a:close/>
                  <a:moveTo>
                    <a:pt x="10981" y="119165"/>
                  </a:moveTo>
                  <a:lnTo>
                    <a:pt x="10981" y="14715"/>
                  </a:lnTo>
                  <a:lnTo>
                    <a:pt x="30053" y="23948"/>
                  </a:lnTo>
                  <a:lnTo>
                    <a:pt x="30053" y="103584"/>
                  </a:lnTo>
                  <a:cubicBezTo>
                    <a:pt x="30053" y="105316"/>
                    <a:pt x="31209" y="107624"/>
                    <a:pt x="32943" y="108778"/>
                  </a:cubicBezTo>
                  <a:lnTo>
                    <a:pt x="99407" y="141671"/>
                  </a:lnTo>
                  <a:lnTo>
                    <a:pt x="99407" y="163023"/>
                  </a:lnTo>
                  <a:lnTo>
                    <a:pt x="10981" y="119165"/>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3" name="Freeform 408">
              <a:extLst>
                <a:ext uri="{FF2B5EF4-FFF2-40B4-BE49-F238E27FC236}">
                  <a16:creationId xmlns:a16="http://schemas.microsoft.com/office/drawing/2014/main" id="{61A89D55-EEF7-46F2-8A7D-78FEE8577214}"/>
                </a:ext>
              </a:extLst>
            </p:cNvPr>
            <p:cNvSpPr/>
            <p:nvPr/>
          </p:nvSpPr>
          <p:spPr>
            <a:xfrm>
              <a:off x="3710266" y="7638212"/>
              <a:ext cx="179490" cy="285716"/>
            </a:xfrm>
            <a:custGeom>
              <a:avLst/>
              <a:gdLst>
                <a:gd name="connsiteX0" fmla="*/ 0 w 69353"/>
                <a:gd name="connsiteY0" fmla="*/ 0 h 115991"/>
                <a:gd name="connsiteX1" fmla="*/ 0 w 69353"/>
                <a:gd name="connsiteY1" fmla="*/ 81367 h 115991"/>
                <a:gd name="connsiteX2" fmla="*/ 69354 w 69353"/>
                <a:gd name="connsiteY2" fmla="*/ 115991 h 115991"/>
                <a:gd name="connsiteX3" fmla="*/ 69354 w 69353"/>
                <a:gd name="connsiteY3" fmla="*/ 34624 h 115991"/>
                <a:gd name="connsiteX4" fmla="*/ 0 w 69353"/>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991">
                  <a:moveTo>
                    <a:pt x="0" y="0"/>
                  </a:moveTo>
                  <a:lnTo>
                    <a:pt x="0" y="81367"/>
                  </a:lnTo>
                  <a:lnTo>
                    <a:pt x="69354" y="115991"/>
                  </a:lnTo>
                  <a:lnTo>
                    <a:pt x="69354" y="34624"/>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4" name="Freeform 409">
              <a:extLst>
                <a:ext uri="{FF2B5EF4-FFF2-40B4-BE49-F238E27FC236}">
                  <a16:creationId xmlns:a16="http://schemas.microsoft.com/office/drawing/2014/main" id="{242BCA80-0D43-1C02-A2AE-FA9B27BDB411}"/>
                </a:ext>
              </a:extLst>
            </p:cNvPr>
            <p:cNvSpPr/>
            <p:nvPr/>
          </p:nvSpPr>
          <p:spPr>
            <a:xfrm>
              <a:off x="3617528" y="7584903"/>
              <a:ext cx="285368" cy="435682"/>
            </a:xfrm>
            <a:custGeom>
              <a:avLst/>
              <a:gdLst>
                <a:gd name="connsiteX0" fmla="*/ 107498 w 110263"/>
                <a:gd name="connsiteY0" fmla="*/ 50494 h 176872"/>
                <a:gd name="connsiteX1" fmla="*/ 8091 w 110263"/>
                <a:gd name="connsiteY1" fmla="*/ 866 h 176872"/>
                <a:gd name="connsiteX2" fmla="*/ 2312 w 110263"/>
                <a:gd name="connsiteY2" fmla="*/ 866 h 176872"/>
                <a:gd name="connsiteX3" fmla="*/ 0 w 110263"/>
                <a:gd name="connsiteY3" fmla="*/ 5482 h 176872"/>
                <a:gd name="connsiteX4" fmla="*/ 0 w 110263"/>
                <a:gd name="connsiteY4" fmla="*/ 121474 h 176872"/>
                <a:gd name="connsiteX5" fmla="*/ 2890 w 110263"/>
                <a:gd name="connsiteY5" fmla="*/ 126667 h 176872"/>
                <a:gd name="connsiteX6" fmla="*/ 102297 w 110263"/>
                <a:gd name="connsiteY6" fmla="*/ 176295 h 176872"/>
                <a:gd name="connsiteX7" fmla="*/ 104609 w 110263"/>
                <a:gd name="connsiteY7" fmla="*/ 176872 h 176872"/>
                <a:gd name="connsiteX8" fmla="*/ 107498 w 110263"/>
                <a:gd name="connsiteY8" fmla="*/ 175718 h 176872"/>
                <a:gd name="connsiteX9" fmla="*/ 109810 w 110263"/>
                <a:gd name="connsiteY9" fmla="*/ 171102 h 176872"/>
                <a:gd name="connsiteX10" fmla="*/ 109810 w 110263"/>
                <a:gd name="connsiteY10" fmla="*/ 137055 h 176872"/>
                <a:gd name="connsiteX11" fmla="*/ 109810 w 110263"/>
                <a:gd name="connsiteY11" fmla="*/ 55687 h 176872"/>
                <a:gd name="connsiteX12" fmla="*/ 109810 w 110263"/>
                <a:gd name="connsiteY12" fmla="*/ 53956 h 176872"/>
                <a:gd name="connsiteX13" fmla="*/ 107498 w 110263"/>
                <a:gd name="connsiteY13" fmla="*/ 50494 h 176872"/>
                <a:gd name="connsiteX14" fmla="*/ 41612 w 110263"/>
                <a:gd name="connsiteY14" fmla="*/ 30873 h 176872"/>
                <a:gd name="connsiteX15" fmla="*/ 99985 w 110263"/>
                <a:gd name="connsiteY15" fmla="*/ 59727 h 176872"/>
                <a:gd name="connsiteX16" fmla="*/ 99985 w 110263"/>
                <a:gd name="connsiteY16" fmla="*/ 128976 h 176872"/>
                <a:gd name="connsiteX17" fmla="*/ 41612 w 110263"/>
                <a:gd name="connsiteY17" fmla="*/ 100122 h 176872"/>
                <a:gd name="connsiteX18" fmla="*/ 41612 w 110263"/>
                <a:gd name="connsiteY18" fmla="*/ 30873 h 176872"/>
                <a:gd name="connsiteX19" fmla="*/ 11559 w 110263"/>
                <a:gd name="connsiteY19" fmla="*/ 118588 h 176872"/>
                <a:gd name="connsiteX20" fmla="*/ 11559 w 110263"/>
                <a:gd name="connsiteY20" fmla="*/ 14138 h 176872"/>
                <a:gd name="connsiteX21" fmla="*/ 30631 w 110263"/>
                <a:gd name="connsiteY21" fmla="*/ 23371 h 176872"/>
                <a:gd name="connsiteX22" fmla="*/ 30631 w 110263"/>
                <a:gd name="connsiteY22" fmla="*/ 102430 h 176872"/>
                <a:gd name="connsiteX23" fmla="*/ 33521 w 110263"/>
                <a:gd name="connsiteY23" fmla="*/ 107624 h 176872"/>
                <a:gd name="connsiteX24" fmla="*/ 99985 w 110263"/>
                <a:gd name="connsiteY24" fmla="*/ 140517 h 176872"/>
                <a:gd name="connsiteX25" fmla="*/ 99985 w 110263"/>
                <a:gd name="connsiteY25" fmla="*/ 161869 h 176872"/>
                <a:gd name="connsiteX26" fmla="*/ 11559 w 110263"/>
                <a:gd name="connsiteY26" fmla="*/ 118588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0263" h="176872">
                  <a:moveTo>
                    <a:pt x="107498" y="50494"/>
                  </a:moveTo>
                  <a:lnTo>
                    <a:pt x="8091" y="866"/>
                  </a:lnTo>
                  <a:cubicBezTo>
                    <a:pt x="6357" y="-289"/>
                    <a:pt x="4624" y="-289"/>
                    <a:pt x="2312" y="866"/>
                  </a:cubicBezTo>
                  <a:cubicBezTo>
                    <a:pt x="578" y="2020"/>
                    <a:pt x="0" y="3174"/>
                    <a:pt x="0" y="5482"/>
                  </a:cubicBezTo>
                  <a:lnTo>
                    <a:pt x="0" y="121474"/>
                  </a:lnTo>
                  <a:cubicBezTo>
                    <a:pt x="0" y="123205"/>
                    <a:pt x="1156" y="125513"/>
                    <a:pt x="2890" y="126667"/>
                  </a:cubicBezTo>
                  <a:lnTo>
                    <a:pt x="102297" y="176295"/>
                  </a:lnTo>
                  <a:cubicBezTo>
                    <a:pt x="103453" y="176872"/>
                    <a:pt x="104031" y="176872"/>
                    <a:pt x="104609" y="176872"/>
                  </a:cubicBezTo>
                  <a:cubicBezTo>
                    <a:pt x="105765" y="176872"/>
                    <a:pt x="106343" y="176295"/>
                    <a:pt x="107498" y="175718"/>
                  </a:cubicBezTo>
                  <a:cubicBezTo>
                    <a:pt x="109232" y="174564"/>
                    <a:pt x="109810" y="173410"/>
                    <a:pt x="109810" y="171102"/>
                  </a:cubicBezTo>
                  <a:lnTo>
                    <a:pt x="109810" y="137055"/>
                  </a:lnTo>
                  <a:lnTo>
                    <a:pt x="109810" y="55687"/>
                  </a:lnTo>
                  <a:lnTo>
                    <a:pt x="109810" y="53956"/>
                  </a:lnTo>
                  <a:cubicBezTo>
                    <a:pt x="110966" y="52802"/>
                    <a:pt x="109810" y="51071"/>
                    <a:pt x="107498" y="50494"/>
                  </a:cubicBezTo>
                  <a:close/>
                  <a:moveTo>
                    <a:pt x="41612" y="30873"/>
                  </a:moveTo>
                  <a:lnTo>
                    <a:pt x="99985" y="59727"/>
                  </a:lnTo>
                  <a:lnTo>
                    <a:pt x="99985" y="128976"/>
                  </a:lnTo>
                  <a:lnTo>
                    <a:pt x="41612" y="100122"/>
                  </a:lnTo>
                  <a:lnTo>
                    <a:pt x="41612" y="30873"/>
                  </a:lnTo>
                  <a:close/>
                  <a:moveTo>
                    <a:pt x="11559" y="118588"/>
                  </a:moveTo>
                  <a:lnTo>
                    <a:pt x="11559" y="14138"/>
                  </a:lnTo>
                  <a:lnTo>
                    <a:pt x="30631" y="23371"/>
                  </a:lnTo>
                  <a:lnTo>
                    <a:pt x="30631" y="102430"/>
                  </a:lnTo>
                  <a:cubicBezTo>
                    <a:pt x="30631" y="104161"/>
                    <a:pt x="31787" y="106470"/>
                    <a:pt x="33521" y="107624"/>
                  </a:cubicBezTo>
                  <a:lnTo>
                    <a:pt x="99985" y="140517"/>
                  </a:lnTo>
                  <a:lnTo>
                    <a:pt x="99985" y="161869"/>
                  </a:lnTo>
                  <a:lnTo>
                    <a:pt x="11559" y="118588"/>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5" name="Freeform 410">
              <a:extLst>
                <a:ext uri="{FF2B5EF4-FFF2-40B4-BE49-F238E27FC236}">
                  <a16:creationId xmlns:a16="http://schemas.microsoft.com/office/drawing/2014/main" id="{627BBDBE-FEAA-0B2D-3E63-F0F8E4DFC981}"/>
                </a:ext>
              </a:extLst>
            </p:cNvPr>
            <p:cNvSpPr/>
            <p:nvPr/>
          </p:nvSpPr>
          <p:spPr>
            <a:xfrm>
              <a:off x="4106646" y="7827267"/>
              <a:ext cx="179490" cy="285716"/>
            </a:xfrm>
            <a:custGeom>
              <a:avLst/>
              <a:gdLst>
                <a:gd name="connsiteX0" fmla="*/ 0 w 69353"/>
                <a:gd name="connsiteY0" fmla="*/ 0 h 115991"/>
                <a:gd name="connsiteX1" fmla="*/ 0 w 69353"/>
                <a:gd name="connsiteY1" fmla="*/ 81367 h 115991"/>
                <a:gd name="connsiteX2" fmla="*/ 69354 w 69353"/>
                <a:gd name="connsiteY2" fmla="*/ 115991 h 115991"/>
                <a:gd name="connsiteX3" fmla="*/ 69354 w 69353"/>
                <a:gd name="connsiteY3" fmla="*/ 34624 h 115991"/>
                <a:gd name="connsiteX4" fmla="*/ 0 w 69353"/>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991">
                  <a:moveTo>
                    <a:pt x="0" y="0"/>
                  </a:moveTo>
                  <a:lnTo>
                    <a:pt x="0" y="81367"/>
                  </a:lnTo>
                  <a:lnTo>
                    <a:pt x="69354" y="115991"/>
                  </a:lnTo>
                  <a:lnTo>
                    <a:pt x="69354" y="34624"/>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6" name="Freeform 411">
              <a:extLst>
                <a:ext uri="{FF2B5EF4-FFF2-40B4-BE49-F238E27FC236}">
                  <a16:creationId xmlns:a16="http://schemas.microsoft.com/office/drawing/2014/main" id="{33C7E9B9-135C-A19E-650A-5062FCD6DFD0}"/>
                </a:ext>
              </a:extLst>
            </p:cNvPr>
            <p:cNvSpPr/>
            <p:nvPr/>
          </p:nvSpPr>
          <p:spPr>
            <a:xfrm>
              <a:off x="4013908" y="7772539"/>
              <a:ext cx="285368" cy="435682"/>
            </a:xfrm>
            <a:custGeom>
              <a:avLst/>
              <a:gdLst>
                <a:gd name="connsiteX0" fmla="*/ 107498 w 110263"/>
                <a:gd name="connsiteY0" fmla="*/ 50494 h 176872"/>
                <a:gd name="connsiteX1" fmla="*/ 8091 w 110263"/>
                <a:gd name="connsiteY1" fmla="*/ 866 h 176872"/>
                <a:gd name="connsiteX2" fmla="*/ 2312 w 110263"/>
                <a:gd name="connsiteY2" fmla="*/ 866 h 176872"/>
                <a:gd name="connsiteX3" fmla="*/ 0 w 110263"/>
                <a:gd name="connsiteY3" fmla="*/ 5482 h 176872"/>
                <a:gd name="connsiteX4" fmla="*/ 0 w 110263"/>
                <a:gd name="connsiteY4" fmla="*/ 121474 h 176872"/>
                <a:gd name="connsiteX5" fmla="*/ 2890 w 110263"/>
                <a:gd name="connsiteY5" fmla="*/ 126667 h 176872"/>
                <a:gd name="connsiteX6" fmla="*/ 102297 w 110263"/>
                <a:gd name="connsiteY6" fmla="*/ 176295 h 176872"/>
                <a:gd name="connsiteX7" fmla="*/ 104609 w 110263"/>
                <a:gd name="connsiteY7" fmla="*/ 176873 h 176872"/>
                <a:gd name="connsiteX8" fmla="*/ 107498 w 110263"/>
                <a:gd name="connsiteY8" fmla="*/ 175718 h 176872"/>
                <a:gd name="connsiteX9" fmla="*/ 109810 w 110263"/>
                <a:gd name="connsiteY9" fmla="*/ 171102 h 176872"/>
                <a:gd name="connsiteX10" fmla="*/ 109810 w 110263"/>
                <a:gd name="connsiteY10" fmla="*/ 137054 h 176872"/>
                <a:gd name="connsiteX11" fmla="*/ 109810 w 110263"/>
                <a:gd name="connsiteY11" fmla="*/ 55687 h 176872"/>
                <a:gd name="connsiteX12" fmla="*/ 109810 w 110263"/>
                <a:gd name="connsiteY12" fmla="*/ 54533 h 176872"/>
                <a:gd name="connsiteX13" fmla="*/ 107498 w 110263"/>
                <a:gd name="connsiteY13" fmla="*/ 50494 h 176872"/>
                <a:gd name="connsiteX14" fmla="*/ 41612 w 110263"/>
                <a:gd name="connsiteY14" fmla="*/ 31450 h 176872"/>
                <a:gd name="connsiteX15" fmla="*/ 99985 w 110263"/>
                <a:gd name="connsiteY15" fmla="*/ 60304 h 176872"/>
                <a:gd name="connsiteX16" fmla="*/ 99985 w 110263"/>
                <a:gd name="connsiteY16" fmla="*/ 129553 h 176872"/>
                <a:gd name="connsiteX17" fmla="*/ 41612 w 110263"/>
                <a:gd name="connsiteY17" fmla="*/ 100699 h 176872"/>
                <a:gd name="connsiteX18" fmla="*/ 41612 w 110263"/>
                <a:gd name="connsiteY18" fmla="*/ 31450 h 176872"/>
                <a:gd name="connsiteX19" fmla="*/ 11559 w 110263"/>
                <a:gd name="connsiteY19" fmla="*/ 119165 h 176872"/>
                <a:gd name="connsiteX20" fmla="*/ 11559 w 110263"/>
                <a:gd name="connsiteY20" fmla="*/ 14715 h 176872"/>
                <a:gd name="connsiteX21" fmla="*/ 30631 w 110263"/>
                <a:gd name="connsiteY21" fmla="*/ 23949 h 176872"/>
                <a:gd name="connsiteX22" fmla="*/ 30631 w 110263"/>
                <a:gd name="connsiteY22" fmla="*/ 103007 h 176872"/>
                <a:gd name="connsiteX23" fmla="*/ 33521 w 110263"/>
                <a:gd name="connsiteY23" fmla="*/ 108201 h 176872"/>
                <a:gd name="connsiteX24" fmla="*/ 99985 w 110263"/>
                <a:gd name="connsiteY24" fmla="*/ 141094 h 176872"/>
                <a:gd name="connsiteX25" fmla="*/ 99985 w 110263"/>
                <a:gd name="connsiteY25" fmla="*/ 162446 h 176872"/>
                <a:gd name="connsiteX26" fmla="*/ 11559 w 110263"/>
                <a:gd name="connsiteY26" fmla="*/ 119165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0263" h="176872">
                  <a:moveTo>
                    <a:pt x="107498" y="50494"/>
                  </a:moveTo>
                  <a:lnTo>
                    <a:pt x="8091" y="866"/>
                  </a:lnTo>
                  <a:cubicBezTo>
                    <a:pt x="6357" y="-289"/>
                    <a:pt x="4624" y="-289"/>
                    <a:pt x="2312" y="866"/>
                  </a:cubicBezTo>
                  <a:cubicBezTo>
                    <a:pt x="578" y="2020"/>
                    <a:pt x="0" y="3174"/>
                    <a:pt x="0" y="5482"/>
                  </a:cubicBezTo>
                  <a:lnTo>
                    <a:pt x="0" y="121474"/>
                  </a:lnTo>
                  <a:cubicBezTo>
                    <a:pt x="0" y="123205"/>
                    <a:pt x="1156" y="125513"/>
                    <a:pt x="2890" y="126667"/>
                  </a:cubicBezTo>
                  <a:lnTo>
                    <a:pt x="102297" y="176295"/>
                  </a:lnTo>
                  <a:cubicBezTo>
                    <a:pt x="103453" y="176873"/>
                    <a:pt x="104031" y="176873"/>
                    <a:pt x="104609" y="176873"/>
                  </a:cubicBezTo>
                  <a:cubicBezTo>
                    <a:pt x="105765" y="176873"/>
                    <a:pt x="106343" y="176295"/>
                    <a:pt x="107498" y="175718"/>
                  </a:cubicBezTo>
                  <a:cubicBezTo>
                    <a:pt x="109232" y="174564"/>
                    <a:pt x="109810" y="173410"/>
                    <a:pt x="109810" y="171102"/>
                  </a:cubicBezTo>
                  <a:lnTo>
                    <a:pt x="109810" y="137054"/>
                  </a:lnTo>
                  <a:lnTo>
                    <a:pt x="109810" y="55687"/>
                  </a:lnTo>
                  <a:lnTo>
                    <a:pt x="109810" y="54533"/>
                  </a:lnTo>
                  <a:cubicBezTo>
                    <a:pt x="110966" y="53379"/>
                    <a:pt x="109810" y="51071"/>
                    <a:pt x="107498" y="50494"/>
                  </a:cubicBezTo>
                  <a:close/>
                  <a:moveTo>
                    <a:pt x="41612" y="31450"/>
                  </a:moveTo>
                  <a:lnTo>
                    <a:pt x="99985" y="60304"/>
                  </a:lnTo>
                  <a:lnTo>
                    <a:pt x="99985" y="129553"/>
                  </a:lnTo>
                  <a:lnTo>
                    <a:pt x="41612" y="100699"/>
                  </a:lnTo>
                  <a:lnTo>
                    <a:pt x="41612" y="31450"/>
                  </a:lnTo>
                  <a:close/>
                  <a:moveTo>
                    <a:pt x="11559" y="119165"/>
                  </a:moveTo>
                  <a:lnTo>
                    <a:pt x="11559" y="14715"/>
                  </a:lnTo>
                  <a:lnTo>
                    <a:pt x="30631" y="23949"/>
                  </a:lnTo>
                  <a:lnTo>
                    <a:pt x="30631" y="103007"/>
                  </a:lnTo>
                  <a:cubicBezTo>
                    <a:pt x="30631" y="104739"/>
                    <a:pt x="31787" y="107047"/>
                    <a:pt x="33521" y="108201"/>
                  </a:cubicBezTo>
                  <a:lnTo>
                    <a:pt x="99985" y="141094"/>
                  </a:lnTo>
                  <a:lnTo>
                    <a:pt x="99985" y="162446"/>
                  </a:lnTo>
                  <a:lnTo>
                    <a:pt x="11559" y="119165"/>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7" name="Freeform 412">
              <a:extLst>
                <a:ext uri="{FF2B5EF4-FFF2-40B4-BE49-F238E27FC236}">
                  <a16:creationId xmlns:a16="http://schemas.microsoft.com/office/drawing/2014/main" id="{A026B42F-0225-253C-65FB-77E9E6A294A0}"/>
                </a:ext>
              </a:extLst>
            </p:cNvPr>
            <p:cNvSpPr/>
            <p:nvPr/>
          </p:nvSpPr>
          <p:spPr>
            <a:xfrm>
              <a:off x="3313889" y="7891232"/>
              <a:ext cx="179490" cy="284295"/>
            </a:xfrm>
            <a:custGeom>
              <a:avLst/>
              <a:gdLst>
                <a:gd name="connsiteX0" fmla="*/ 0 w 69353"/>
                <a:gd name="connsiteY0" fmla="*/ 0 h 115414"/>
                <a:gd name="connsiteX1" fmla="*/ 0 w 69353"/>
                <a:gd name="connsiteY1" fmla="*/ 80790 h 115414"/>
                <a:gd name="connsiteX2" fmla="*/ 69354 w 69353"/>
                <a:gd name="connsiteY2" fmla="*/ 115414 h 115414"/>
                <a:gd name="connsiteX3" fmla="*/ 69354 w 69353"/>
                <a:gd name="connsiteY3" fmla="*/ 34047 h 115414"/>
                <a:gd name="connsiteX4" fmla="*/ 0 w 69353"/>
                <a:gd name="connsiteY4" fmla="*/ 0 h 115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414">
                  <a:moveTo>
                    <a:pt x="0" y="0"/>
                  </a:moveTo>
                  <a:lnTo>
                    <a:pt x="0" y="80790"/>
                  </a:lnTo>
                  <a:lnTo>
                    <a:pt x="69354" y="115414"/>
                  </a:lnTo>
                  <a:lnTo>
                    <a:pt x="69354" y="34047"/>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8" name="Freeform 413">
              <a:extLst>
                <a:ext uri="{FF2B5EF4-FFF2-40B4-BE49-F238E27FC236}">
                  <a16:creationId xmlns:a16="http://schemas.microsoft.com/office/drawing/2014/main" id="{F109167C-834E-0C74-7BDB-CD93525F9994}"/>
                </a:ext>
              </a:extLst>
            </p:cNvPr>
            <p:cNvSpPr/>
            <p:nvPr/>
          </p:nvSpPr>
          <p:spPr>
            <a:xfrm>
              <a:off x="3222646" y="7836505"/>
              <a:ext cx="284583" cy="435682"/>
            </a:xfrm>
            <a:custGeom>
              <a:avLst/>
              <a:gdLst>
                <a:gd name="connsiteX0" fmla="*/ 107499 w 109960"/>
                <a:gd name="connsiteY0" fmla="*/ 50494 h 176872"/>
                <a:gd name="connsiteX1" fmla="*/ 8091 w 109960"/>
                <a:gd name="connsiteY1" fmla="*/ 866 h 176872"/>
                <a:gd name="connsiteX2" fmla="*/ 2312 w 109960"/>
                <a:gd name="connsiteY2" fmla="*/ 866 h 176872"/>
                <a:gd name="connsiteX3" fmla="*/ 0 w 109960"/>
                <a:gd name="connsiteY3" fmla="*/ 5482 h 176872"/>
                <a:gd name="connsiteX4" fmla="*/ 0 w 109960"/>
                <a:gd name="connsiteY4" fmla="*/ 121474 h 176872"/>
                <a:gd name="connsiteX5" fmla="*/ 2890 w 109960"/>
                <a:gd name="connsiteY5" fmla="*/ 126667 h 176872"/>
                <a:gd name="connsiteX6" fmla="*/ 102297 w 109960"/>
                <a:gd name="connsiteY6" fmla="*/ 176295 h 176872"/>
                <a:gd name="connsiteX7" fmla="*/ 104609 w 109960"/>
                <a:gd name="connsiteY7" fmla="*/ 176873 h 176872"/>
                <a:gd name="connsiteX8" fmla="*/ 107499 w 109960"/>
                <a:gd name="connsiteY8" fmla="*/ 175718 h 176872"/>
                <a:gd name="connsiteX9" fmla="*/ 109810 w 109960"/>
                <a:gd name="connsiteY9" fmla="*/ 171102 h 176872"/>
                <a:gd name="connsiteX10" fmla="*/ 109810 w 109960"/>
                <a:gd name="connsiteY10" fmla="*/ 137632 h 176872"/>
                <a:gd name="connsiteX11" fmla="*/ 109810 w 109960"/>
                <a:gd name="connsiteY11" fmla="*/ 56264 h 176872"/>
                <a:gd name="connsiteX12" fmla="*/ 109810 w 109960"/>
                <a:gd name="connsiteY12" fmla="*/ 54533 h 176872"/>
                <a:gd name="connsiteX13" fmla="*/ 107499 w 109960"/>
                <a:gd name="connsiteY13" fmla="*/ 50494 h 176872"/>
                <a:gd name="connsiteX14" fmla="*/ 41035 w 109960"/>
                <a:gd name="connsiteY14" fmla="*/ 30873 h 176872"/>
                <a:gd name="connsiteX15" fmla="*/ 99407 w 109960"/>
                <a:gd name="connsiteY15" fmla="*/ 59727 h 176872"/>
                <a:gd name="connsiteX16" fmla="*/ 99407 w 109960"/>
                <a:gd name="connsiteY16" fmla="*/ 128975 h 176872"/>
                <a:gd name="connsiteX17" fmla="*/ 41035 w 109960"/>
                <a:gd name="connsiteY17" fmla="*/ 100122 h 176872"/>
                <a:gd name="connsiteX18" fmla="*/ 41035 w 109960"/>
                <a:gd name="connsiteY18" fmla="*/ 30873 h 176872"/>
                <a:gd name="connsiteX19" fmla="*/ 10981 w 109960"/>
                <a:gd name="connsiteY19" fmla="*/ 118588 h 176872"/>
                <a:gd name="connsiteX20" fmla="*/ 10981 w 109960"/>
                <a:gd name="connsiteY20" fmla="*/ 14138 h 176872"/>
                <a:gd name="connsiteX21" fmla="*/ 30053 w 109960"/>
                <a:gd name="connsiteY21" fmla="*/ 23371 h 176872"/>
                <a:gd name="connsiteX22" fmla="*/ 30053 w 109960"/>
                <a:gd name="connsiteY22" fmla="*/ 102430 h 176872"/>
                <a:gd name="connsiteX23" fmla="*/ 32943 w 109960"/>
                <a:gd name="connsiteY23" fmla="*/ 107624 h 176872"/>
                <a:gd name="connsiteX24" fmla="*/ 99407 w 109960"/>
                <a:gd name="connsiteY24" fmla="*/ 140517 h 176872"/>
                <a:gd name="connsiteX25" fmla="*/ 99407 w 109960"/>
                <a:gd name="connsiteY25" fmla="*/ 161869 h 176872"/>
                <a:gd name="connsiteX26" fmla="*/ 10981 w 109960"/>
                <a:gd name="connsiteY26" fmla="*/ 118588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960" h="176872">
                  <a:moveTo>
                    <a:pt x="107499" y="50494"/>
                  </a:moveTo>
                  <a:lnTo>
                    <a:pt x="8091" y="866"/>
                  </a:lnTo>
                  <a:cubicBezTo>
                    <a:pt x="6358" y="-289"/>
                    <a:pt x="4624" y="-289"/>
                    <a:pt x="2312" y="866"/>
                  </a:cubicBezTo>
                  <a:cubicBezTo>
                    <a:pt x="578" y="2020"/>
                    <a:pt x="0" y="3174"/>
                    <a:pt x="0" y="5482"/>
                  </a:cubicBezTo>
                  <a:lnTo>
                    <a:pt x="0" y="121474"/>
                  </a:lnTo>
                  <a:cubicBezTo>
                    <a:pt x="0" y="123205"/>
                    <a:pt x="1156" y="125513"/>
                    <a:pt x="2890" y="126667"/>
                  </a:cubicBezTo>
                  <a:lnTo>
                    <a:pt x="102297" y="176295"/>
                  </a:lnTo>
                  <a:cubicBezTo>
                    <a:pt x="103453" y="176873"/>
                    <a:pt x="104031" y="176873"/>
                    <a:pt x="104609" y="176873"/>
                  </a:cubicBezTo>
                  <a:cubicBezTo>
                    <a:pt x="105187" y="176873"/>
                    <a:pt x="106343" y="176295"/>
                    <a:pt x="107499" y="175718"/>
                  </a:cubicBezTo>
                  <a:cubicBezTo>
                    <a:pt x="109232" y="174564"/>
                    <a:pt x="109810" y="173410"/>
                    <a:pt x="109810" y="171102"/>
                  </a:cubicBezTo>
                  <a:lnTo>
                    <a:pt x="109810" y="137632"/>
                  </a:lnTo>
                  <a:lnTo>
                    <a:pt x="109810" y="56264"/>
                  </a:lnTo>
                  <a:lnTo>
                    <a:pt x="109810" y="54533"/>
                  </a:lnTo>
                  <a:cubicBezTo>
                    <a:pt x="110388" y="52802"/>
                    <a:pt x="109232" y="51648"/>
                    <a:pt x="107499" y="50494"/>
                  </a:cubicBezTo>
                  <a:close/>
                  <a:moveTo>
                    <a:pt x="41035" y="30873"/>
                  </a:moveTo>
                  <a:lnTo>
                    <a:pt x="99407" y="59727"/>
                  </a:lnTo>
                  <a:lnTo>
                    <a:pt x="99407" y="128975"/>
                  </a:lnTo>
                  <a:lnTo>
                    <a:pt x="41035" y="100122"/>
                  </a:lnTo>
                  <a:lnTo>
                    <a:pt x="41035" y="30873"/>
                  </a:lnTo>
                  <a:close/>
                  <a:moveTo>
                    <a:pt x="10981" y="118588"/>
                  </a:moveTo>
                  <a:lnTo>
                    <a:pt x="10981" y="14138"/>
                  </a:lnTo>
                  <a:lnTo>
                    <a:pt x="30053" y="23371"/>
                  </a:lnTo>
                  <a:lnTo>
                    <a:pt x="30053" y="102430"/>
                  </a:lnTo>
                  <a:cubicBezTo>
                    <a:pt x="30053" y="104161"/>
                    <a:pt x="31209" y="106470"/>
                    <a:pt x="32943" y="107624"/>
                  </a:cubicBezTo>
                  <a:lnTo>
                    <a:pt x="99407" y="140517"/>
                  </a:lnTo>
                  <a:lnTo>
                    <a:pt x="99407" y="161869"/>
                  </a:lnTo>
                  <a:lnTo>
                    <a:pt x="10981" y="118588"/>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9" name="Freeform 414">
              <a:extLst>
                <a:ext uri="{FF2B5EF4-FFF2-40B4-BE49-F238E27FC236}">
                  <a16:creationId xmlns:a16="http://schemas.microsoft.com/office/drawing/2014/main" id="{D72C18F0-DAC7-CCCD-BFFF-519DDF12BF0F}"/>
                </a:ext>
              </a:extLst>
            </p:cNvPr>
            <p:cNvSpPr/>
            <p:nvPr/>
          </p:nvSpPr>
          <p:spPr>
            <a:xfrm>
              <a:off x="3710266" y="8078869"/>
              <a:ext cx="179490" cy="285716"/>
            </a:xfrm>
            <a:custGeom>
              <a:avLst/>
              <a:gdLst>
                <a:gd name="connsiteX0" fmla="*/ 0 w 69353"/>
                <a:gd name="connsiteY0" fmla="*/ 0 h 115991"/>
                <a:gd name="connsiteX1" fmla="*/ 0 w 69353"/>
                <a:gd name="connsiteY1" fmla="*/ 81367 h 115991"/>
                <a:gd name="connsiteX2" fmla="*/ 69354 w 69353"/>
                <a:gd name="connsiteY2" fmla="*/ 115991 h 115991"/>
                <a:gd name="connsiteX3" fmla="*/ 69354 w 69353"/>
                <a:gd name="connsiteY3" fmla="*/ 34624 h 115991"/>
                <a:gd name="connsiteX4" fmla="*/ 0 w 69353"/>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991">
                  <a:moveTo>
                    <a:pt x="0" y="0"/>
                  </a:moveTo>
                  <a:lnTo>
                    <a:pt x="0" y="81367"/>
                  </a:lnTo>
                  <a:lnTo>
                    <a:pt x="69354" y="115991"/>
                  </a:lnTo>
                  <a:lnTo>
                    <a:pt x="69354" y="34624"/>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0" name="Freeform 415">
              <a:extLst>
                <a:ext uri="{FF2B5EF4-FFF2-40B4-BE49-F238E27FC236}">
                  <a16:creationId xmlns:a16="http://schemas.microsoft.com/office/drawing/2014/main" id="{5F4EBBA4-CA0F-DBCD-2D83-640B19D5D289}"/>
                </a:ext>
              </a:extLst>
            </p:cNvPr>
            <p:cNvSpPr/>
            <p:nvPr/>
          </p:nvSpPr>
          <p:spPr>
            <a:xfrm>
              <a:off x="3617528" y="8024142"/>
              <a:ext cx="285368" cy="435682"/>
            </a:xfrm>
            <a:custGeom>
              <a:avLst/>
              <a:gdLst>
                <a:gd name="connsiteX0" fmla="*/ 107498 w 110263"/>
                <a:gd name="connsiteY0" fmla="*/ 50494 h 176872"/>
                <a:gd name="connsiteX1" fmla="*/ 8091 w 110263"/>
                <a:gd name="connsiteY1" fmla="*/ 866 h 176872"/>
                <a:gd name="connsiteX2" fmla="*/ 2312 w 110263"/>
                <a:gd name="connsiteY2" fmla="*/ 866 h 176872"/>
                <a:gd name="connsiteX3" fmla="*/ 0 w 110263"/>
                <a:gd name="connsiteY3" fmla="*/ 5482 h 176872"/>
                <a:gd name="connsiteX4" fmla="*/ 0 w 110263"/>
                <a:gd name="connsiteY4" fmla="*/ 121473 h 176872"/>
                <a:gd name="connsiteX5" fmla="*/ 2890 w 110263"/>
                <a:gd name="connsiteY5" fmla="*/ 126667 h 176872"/>
                <a:gd name="connsiteX6" fmla="*/ 102297 w 110263"/>
                <a:gd name="connsiteY6" fmla="*/ 176295 h 176872"/>
                <a:gd name="connsiteX7" fmla="*/ 104609 w 110263"/>
                <a:gd name="connsiteY7" fmla="*/ 176872 h 176872"/>
                <a:gd name="connsiteX8" fmla="*/ 107498 w 110263"/>
                <a:gd name="connsiteY8" fmla="*/ 175718 h 176872"/>
                <a:gd name="connsiteX9" fmla="*/ 109810 w 110263"/>
                <a:gd name="connsiteY9" fmla="*/ 171102 h 176872"/>
                <a:gd name="connsiteX10" fmla="*/ 109810 w 110263"/>
                <a:gd name="connsiteY10" fmla="*/ 137054 h 176872"/>
                <a:gd name="connsiteX11" fmla="*/ 109810 w 110263"/>
                <a:gd name="connsiteY11" fmla="*/ 55687 h 176872"/>
                <a:gd name="connsiteX12" fmla="*/ 109810 w 110263"/>
                <a:gd name="connsiteY12" fmla="*/ 53956 h 176872"/>
                <a:gd name="connsiteX13" fmla="*/ 107498 w 110263"/>
                <a:gd name="connsiteY13" fmla="*/ 50494 h 176872"/>
                <a:gd name="connsiteX14" fmla="*/ 41612 w 110263"/>
                <a:gd name="connsiteY14" fmla="*/ 31450 h 176872"/>
                <a:gd name="connsiteX15" fmla="*/ 99985 w 110263"/>
                <a:gd name="connsiteY15" fmla="*/ 60304 h 176872"/>
                <a:gd name="connsiteX16" fmla="*/ 99985 w 110263"/>
                <a:gd name="connsiteY16" fmla="*/ 129553 h 176872"/>
                <a:gd name="connsiteX17" fmla="*/ 41612 w 110263"/>
                <a:gd name="connsiteY17" fmla="*/ 100699 h 176872"/>
                <a:gd name="connsiteX18" fmla="*/ 41612 w 110263"/>
                <a:gd name="connsiteY18" fmla="*/ 31450 h 176872"/>
                <a:gd name="connsiteX19" fmla="*/ 11559 w 110263"/>
                <a:gd name="connsiteY19" fmla="*/ 119165 h 176872"/>
                <a:gd name="connsiteX20" fmla="*/ 11559 w 110263"/>
                <a:gd name="connsiteY20" fmla="*/ 14715 h 176872"/>
                <a:gd name="connsiteX21" fmla="*/ 30631 w 110263"/>
                <a:gd name="connsiteY21" fmla="*/ 23948 h 176872"/>
                <a:gd name="connsiteX22" fmla="*/ 30631 w 110263"/>
                <a:gd name="connsiteY22" fmla="*/ 103007 h 176872"/>
                <a:gd name="connsiteX23" fmla="*/ 33521 w 110263"/>
                <a:gd name="connsiteY23" fmla="*/ 108201 h 176872"/>
                <a:gd name="connsiteX24" fmla="*/ 99985 w 110263"/>
                <a:gd name="connsiteY24" fmla="*/ 141094 h 176872"/>
                <a:gd name="connsiteX25" fmla="*/ 99985 w 110263"/>
                <a:gd name="connsiteY25" fmla="*/ 162446 h 176872"/>
                <a:gd name="connsiteX26" fmla="*/ 11559 w 110263"/>
                <a:gd name="connsiteY26" fmla="*/ 119165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0263" h="176872">
                  <a:moveTo>
                    <a:pt x="107498" y="50494"/>
                  </a:moveTo>
                  <a:lnTo>
                    <a:pt x="8091" y="866"/>
                  </a:lnTo>
                  <a:cubicBezTo>
                    <a:pt x="6357" y="-289"/>
                    <a:pt x="4624" y="-289"/>
                    <a:pt x="2312" y="866"/>
                  </a:cubicBezTo>
                  <a:cubicBezTo>
                    <a:pt x="578" y="2020"/>
                    <a:pt x="0" y="3174"/>
                    <a:pt x="0" y="5482"/>
                  </a:cubicBezTo>
                  <a:lnTo>
                    <a:pt x="0" y="121473"/>
                  </a:lnTo>
                  <a:cubicBezTo>
                    <a:pt x="0" y="123205"/>
                    <a:pt x="1156" y="125513"/>
                    <a:pt x="2890" y="126667"/>
                  </a:cubicBezTo>
                  <a:lnTo>
                    <a:pt x="102297" y="176295"/>
                  </a:lnTo>
                  <a:cubicBezTo>
                    <a:pt x="103453" y="176872"/>
                    <a:pt x="104031" y="176872"/>
                    <a:pt x="104609" y="176872"/>
                  </a:cubicBezTo>
                  <a:cubicBezTo>
                    <a:pt x="105765" y="176872"/>
                    <a:pt x="106343" y="176295"/>
                    <a:pt x="107498" y="175718"/>
                  </a:cubicBezTo>
                  <a:cubicBezTo>
                    <a:pt x="109232" y="174564"/>
                    <a:pt x="109810" y="173410"/>
                    <a:pt x="109810" y="171102"/>
                  </a:cubicBezTo>
                  <a:lnTo>
                    <a:pt x="109810" y="137054"/>
                  </a:lnTo>
                  <a:lnTo>
                    <a:pt x="109810" y="55687"/>
                  </a:lnTo>
                  <a:lnTo>
                    <a:pt x="109810" y="53956"/>
                  </a:lnTo>
                  <a:cubicBezTo>
                    <a:pt x="110966" y="53379"/>
                    <a:pt x="109810" y="51648"/>
                    <a:pt x="107498" y="50494"/>
                  </a:cubicBezTo>
                  <a:close/>
                  <a:moveTo>
                    <a:pt x="41612" y="31450"/>
                  </a:moveTo>
                  <a:lnTo>
                    <a:pt x="99985" y="60304"/>
                  </a:lnTo>
                  <a:lnTo>
                    <a:pt x="99985" y="129553"/>
                  </a:lnTo>
                  <a:lnTo>
                    <a:pt x="41612" y="100699"/>
                  </a:lnTo>
                  <a:lnTo>
                    <a:pt x="41612" y="31450"/>
                  </a:lnTo>
                  <a:close/>
                  <a:moveTo>
                    <a:pt x="11559" y="119165"/>
                  </a:moveTo>
                  <a:lnTo>
                    <a:pt x="11559" y="14715"/>
                  </a:lnTo>
                  <a:lnTo>
                    <a:pt x="30631" y="23948"/>
                  </a:lnTo>
                  <a:lnTo>
                    <a:pt x="30631" y="103007"/>
                  </a:lnTo>
                  <a:cubicBezTo>
                    <a:pt x="30631" y="104738"/>
                    <a:pt x="31787" y="107047"/>
                    <a:pt x="33521" y="108201"/>
                  </a:cubicBezTo>
                  <a:lnTo>
                    <a:pt x="99985" y="141094"/>
                  </a:lnTo>
                  <a:lnTo>
                    <a:pt x="99985" y="162446"/>
                  </a:lnTo>
                  <a:lnTo>
                    <a:pt x="11559" y="119165"/>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1" name="Freeform 416">
              <a:extLst>
                <a:ext uri="{FF2B5EF4-FFF2-40B4-BE49-F238E27FC236}">
                  <a16:creationId xmlns:a16="http://schemas.microsoft.com/office/drawing/2014/main" id="{B22B3194-12D3-C09B-A9F4-89B15F937AC1}"/>
                </a:ext>
              </a:extLst>
            </p:cNvPr>
            <p:cNvSpPr/>
            <p:nvPr/>
          </p:nvSpPr>
          <p:spPr>
            <a:xfrm>
              <a:off x="4106646" y="8267923"/>
              <a:ext cx="179490" cy="284295"/>
            </a:xfrm>
            <a:custGeom>
              <a:avLst/>
              <a:gdLst>
                <a:gd name="connsiteX0" fmla="*/ 0 w 69353"/>
                <a:gd name="connsiteY0" fmla="*/ 0 h 115414"/>
                <a:gd name="connsiteX1" fmla="*/ 0 w 69353"/>
                <a:gd name="connsiteY1" fmla="*/ 80790 h 115414"/>
                <a:gd name="connsiteX2" fmla="*/ 69354 w 69353"/>
                <a:gd name="connsiteY2" fmla="*/ 115414 h 115414"/>
                <a:gd name="connsiteX3" fmla="*/ 69354 w 69353"/>
                <a:gd name="connsiteY3" fmla="*/ 34047 h 115414"/>
                <a:gd name="connsiteX4" fmla="*/ 0 w 69353"/>
                <a:gd name="connsiteY4" fmla="*/ 0 h 115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414">
                  <a:moveTo>
                    <a:pt x="0" y="0"/>
                  </a:moveTo>
                  <a:lnTo>
                    <a:pt x="0" y="80790"/>
                  </a:lnTo>
                  <a:lnTo>
                    <a:pt x="69354" y="115414"/>
                  </a:lnTo>
                  <a:lnTo>
                    <a:pt x="69354" y="34047"/>
                  </a:lnTo>
                  <a:lnTo>
                    <a:pt x="0"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2" name="Freeform 417">
              <a:extLst>
                <a:ext uri="{FF2B5EF4-FFF2-40B4-BE49-F238E27FC236}">
                  <a16:creationId xmlns:a16="http://schemas.microsoft.com/office/drawing/2014/main" id="{E5D06A96-6BC8-DEA7-D470-7C3AF7E520ED}"/>
                </a:ext>
              </a:extLst>
            </p:cNvPr>
            <p:cNvSpPr/>
            <p:nvPr/>
          </p:nvSpPr>
          <p:spPr>
            <a:xfrm>
              <a:off x="4013908" y="8213197"/>
              <a:ext cx="285368" cy="435682"/>
            </a:xfrm>
            <a:custGeom>
              <a:avLst/>
              <a:gdLst>
                <a:gd name="connsiteX0" fmla="*/ 107498 w 110263"/>
                <a:gd name="connsiteY0" fmla="*/ 50494 h 176872"/>
                <a:gd name="connsiteX1" fmla="*/ 8091 w 110263"/>
                <a:gd name="connsiteY1" fmla="*/ 866 h 176872"/>
                <a:gd name="connsiteX2" fmla="*/ 2312 w 110263"/>
                <a:gd name="connsiteY2" fmla="*/ 866 h 176872"/>
                <a:gd name="connsiteX3" fmla="*/ 0 w 110263"/>
                <a:gd name="connsiteY3" fmla="*/ 5482 h 176872"/>
                <a:gd name="connsiteX4" fmla="*/ 0 w 110263"/>
                <a:gd name="connsiteY4" fmla="*/ 121474 h 176872"/>
                <a:gd name="connsiteX5" fmla="*/ 2890 w 110263"/>
                <a:gd name="connsiteY5" fmla="*/ 126667 h 176872"/>
                <a:gd name="connsiteX6" fmla="*/ 102297 w 110263"/>
                <a:gd name="connsiteY6" fmla="*/ 176295 h 176872"/>
                <a:gd name="connsiteX7" fmla="*/ 104609 w 110263"/>
                <a:gd name="connsiteY7" fmla="*/ 176873 h 176872"/>
                <a:gd name="connsiteX8" fmla="*/ 107498 w 110263"/>
                <a:gd name="connsiteY8" fmla="*/ 175718 h 176872"/>
                <a:gd name="connsiteX9" fmla="*/ 109810 w 110263"/>
                <a:gd name="connsiteY9" fmla="*/ 171102 h 176872"/>
                <a:gd name="connsiteX10" fmla="*/ 109810 w 110263"/>
                <a:gd name="connsiteY10" fmla="*/ 137054 h 176872"/>
                <a:gd name="connsiteX11" fmla="*/ 109810 w 110263"/>
                <a:gd name="connsiteY11" fmla="*/ 55687 h 176872"/>
                <a:gd name="connsiteX12" fmla="*/ 109810 w 110263"/>
                <a:gd name="connsiteY12" fmla="*/ 54533 h 176872"/>
                <a:gd name="connsiteX13" fmla="*/ 107498 w 110263"/>
                <a:gd name="connsiteY13" fmla="*/ 50494 h 176872"/>
                <a:gd name="connsiteX14" fmla="*/ 41612 w 110263"/>
                <a:gd name="connsiteY14" fmla="*/ 30873 h 176872"/>
                <a:gd name="connsiteX15" fmla="*/ 99985 w 110263"/>
                <a:gd name="connsiteY15" fmla="*/ 59727 h 176872"/>
                <a:gd name="connsiteX16" fmla="*/ 99985 w 110263"/>
                <a:gd name="connsiteY16" fmla="*/ 128975 h 176872"/>
                <a:gd name="connsiteX17" fmla="*/ 41612 w 110263"/>
                <a:gd name="connsiteY17" fmla="*/ 100122 h 176872"/>
                <a:gd name="connsiteX18" fmla="*/ 41612 w 110263"/>
                <a:gd name="connsiteY18" fmla="*/ 30873 h 176872"/>
                <a:gd name="connsiteX19" fmla="*/ 11559 w 110263"/>
                <a:gd name="connsiteY19" fmla="*/ 118588 h 176872"/>
                <a:gd name="connsiteX20" fmla="*/ 11559 w 110263"/>
                <a:gd name="connsiteY20" fmla="*/ 14138 h 176872"/>
                <a:gd name="connsiteX21" fmla="*/ 30631 w 110263"/>
                <a:gd name="connsiteY21" fmla="*/ 23371 h 176872"/>
                <a:gd name="connsiteX22" fmla="*/ 30631 w 110263"/>
                <a:gd name="connsiteY22" fmla="*/ 102430 h 176872"/>
                <a:gd name="connsiteX23" fmla="*/ 33521 w 110263"/>
                <a:gd name="connsiteY23" fmla="*/ 107624 h 176872"/>
                <a:gd name="connsiteX24" fmla="*/ 99985 w 110263"/>
                <a:gd name="connsiteY24" fmla="*/ 140517 h 176872"/>
                <a:gd name="connsiteX25" fmla="*/ 99985 w 110263"/>
                <a:gd name="connsiteY25" fmla="*/ 161869 h 176872"/>
                <a:gd name="connsiteX26" fmla="*/ 11559 w 110263"/>
                <a:gd name="connsiteY26" fmla="*/ 118588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0263" h="176872">
                  <a:moveTo>
                    <a:pt x="107498" y="50494"/>
                  </a:moveTo>
                  <a:lnTo>
                    <a:pt x="8091" y="866"/>
                  </a:lnTo>
                  <a:cubicBezTo>
                    <a:pt x="6357" y="-289"/>
                    <a:pt x="4624" y="-289"/>
                    <a:pt x="2312" y="866"/>
                  </a:cubicBezTo>
                  <a:cubicBezTo>
                    <a:pt x="578" y="2020"/>
                    <a:pt x="0" y="3174"/>
                    <a:pt x="0" y="5482"/>
                  </a:cubicBezTo>
                  <a:lnTo>
                    <a:pt x="0" y="121474"/>
                  </a:lnTo>
                  <a:cubicBezTo>
                    <a:pt x="0" y="123205"/>
                    <a:pt x="1156" y="125513"/>
                    <a:pt x="2890" y="126667"/>
                  </a:cubicBezTo>
                  <a:lnTo>
                    <a:pt x="102297" y="176295"/>
                  </a:lnTo>
                  <a:cubicBezTo>
                    <a:pt x="103453" y="176873"/>
                    <a:pt x="104031" y="176873"/>
                    <a:pt x="104609" y="176873"/>
                  </a:cubicBezTo>
                  <a:cubicBezTo>
                    <a:pt x="105765" y="176873"/>
                    <a:pt x="106343" y="176295"/>
                    <a:pt x="107498" y="175718"/>
                  </a:cubicBezTo>
                  <a:cubicBezTo>
                    <a:pt x="109232" y="174564"/>
                    <a:pt x="109810" y="173410"/>
                    <a:pt x="109810" y="171102"/>
                  </a:cubicBezTo>
                  <a:lnTo>
                    <a:pt x="109810" y="137054"/>
                  </a:lnTo>
                  <a:lnTo>
                    <a:pt x="109810" y="55687"/>
                  </a:lnTo>
                  <a:lnTo>
                    <a:pt x="109810" y="54533"/>
                  </a:lnTo>
                  <a:cubicBezTo>
                    <a:pt x="110966" y="52802"/>
                    <a:pt x="109810" y="51071"/>
                    <a:pt x="107498" y="50494"/>
                  </a:cubicBezTo>
                  <a:close/>
                  <a:moveTo>
                    <a:pt x="41612" y="30873"/>
                  </a:moveTo>
                  <a:lnTo>
                    <a:pt x="99985" y="59727"/>
                  </a:lnTo>
                  <a:lnTo>
                    <a:pt x="99985" y="128975"/>
                  </a:lnTo>
                  <a:lnTo>
                    <a:pt x="41612" y="100122"/>
                  </a:lnTo>
                  <a:lnTo>
                    <a:pt x="41612" y="30873"/>
                  </a:lnTo>
                  <a:close/>
                  <a:moveTo>
                    <a:pt x="11559" y="118588"/>
                  </a:moveTo>
                  <a:lnTo>
                    <a:pt x="11559" y="14138"/>
                  </a:lnTo>
                  <a:lnTo>
                    <a:pt x="30631" y="23371"/>
                  </a:lnTo>
                  <a:lnTo>
                    <a:pt x="30631" y="102430"/>
                  </a:lnTo>
                  <a:cubicBezTo>
                    <a:pt x="30631" y="104161"/>
                    <a:pt x="31787" y="106470"/>
                    <a:pt x="33521" y="107624"/>
                  </a:cubicBezTo>
                  <a:lnTo>
                    <a:pt x="99985" y="140517"/>
                  </a:lnTo>
                  <a:lnTo>
                    <a:pt x="99985" y="161869"/>
                  </a:lnTo>
                  <a:lnTo>
                    <a:pt x="11559" y="118588"/>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3" name="Freeform 418">
              <a:extLst>
                <a:ext uri="{FF2B5EF4-FFF2-40B4-BE49-F238E27FC236}">
                  <a16:creationId xmlns:a16="http://schemas.microsoft.com/office/drawing/2014/main" id="{6E59AB26-FE29-DCDE-3427-A31ECBB1CDFF}"/>
                </a:ext>
              </a:extLst>
            </p:cNvPr>
            <p:cNvSpPr/>
            <p:nvPr/>
          </p:nvSpPr>
          <p:spPr>
            <a:xfrm>
              <a:off x="3249571" y="6967272"/>
              <a:ext cx="64316" cy="271501"/>
            </a:xfrm>
            <a:custGeom>
              <a:avLst/>
              <a:gdLst>
                <a:gd name="connsiteX0" fmla="*/ 24852 w 24851"/>
                <a:gd name="connsiteY0" fmla="*/ 94640 h 110220"/>
                <a:gd name="connsiteX1" fmla="*/ 0 w 24851"/>
                <a:gd name="connsiteY1" fmla="*/ 110221 h 110220"/>
                <a:gd name="connsiteX2" fmla="*/ 0 w 24851"/>
                <a:gd name="connsiteY2" fmla="*/ 0 h 110220"/>
                <a:gd name="connsiteX3" fmla="*/ 24852 w 24851"/>
                <a:gd name="connsiteY3" fmla="*/ 13273 h 110220"/>
                <a:gd name="connsiteX4" fmla="*/ 24852 w 24851"/>
                <a:gd name="connsiteY4" fmla="*/ 94640 h 110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220">
                  <a:moveTo>
                    <a:pt x="24852" y="94640"/>
                  </a:moveTo>
                  <a:lnTo>
                    <a:pt x="0" y="110221"/>
                  </a:lnTo>
                  <a:lnTo>
                    <a:pt x="0" y="0"/>
                  </a:lnTo>
                  <a:lnTo>
                    <a:pt x="24852" y="13273"/>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4" name="Freeform 419">
              <a:extLst>
                <a:ext uri="{FF2B5EF4-FFF2-40B4-BE49-F238E27FC236}">
                  <a16:creationId xmlns:a16="http://schemas.microsoft.com/office/drawing/2014/main" id="{88E28936-D788-459C-06AF-143037D9C6C2}"/>
                </a:ext>
              </a:extLst>
            </p:cNvPr>
            <p:cNvSpPr/>
            <p:nvPr/>
          </p:nvSpPr>
          <p:spPr>
            <a:xfrm>
              <a:off x="3645950" y="7164858"/>
              <a:ext cx="64316" cy="271501"/>
            </a:xfrm>
            <a:custGeom>
              <a:avLst/>
              <a:gdLst>
                <a:gd name="connsiteX0" fmla="*/ 24852 w 24851"/>
                <a:gd name="connsiteY0" fmla="*/ 94640 h 110220"/>
                <a:gd name="connsiteX1" fmla="*/ 0 w 24851"/>
                <a:gd name="connsiteY1" fmla="*/ 110221 h 110220"/>
                <a:gd name="connsiteX2" fmla="*/ 0 w 24851"/>
                <a:gd name="connsiteY2" fmla="*/ 0 h 110220"/>
                <a:gd name="connsiteX3" fmla="*/ 24852 w 24851"/>
                <a:gd name="connsiteY3" fmla="*/ 13273 h 110220"/>
                <a:gd name="connsiteX4" fmla="*/ 24852 w 24851"/>
                <a:gd name="connsiteY4" fmla="*/ 94640 h 110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220">
                  <a:moveTo>
                    <a:pt x="24852" y="94640"/>
                  </a:moveTo>
                  <a:lnTo>
                    <a:pt x="0" y="110221"/>
                  </a:lnTo>
                  <a:lnTo>
                    <a:pt x="0" y="0"/>
                  </a:lnTo>
                  <a:lnTo>
                    <a:pt x="24852" y="13273"/>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5" name="Freeform 420">
              <a:extLst>
                <a:ext uri="{FF2B5EF4-FFF2-40B4-BE49-F238E27FC236}">
                  <a16:creationId xmlns:a16="http://schemas.microsoft.com/office/drawing/2014/main" id="{DFCA9FB1-5CFD-5B0F-5583-0CD71C1107B7}"/>
                </a:ext>
              </a:extLst>
            </p:cNvPr>
            <p:cNvSpPr/>
            <p:nvPr/>
          </p:nvSpPr>
          <p:spPr>
            <a:xfrm>
              <a:off x="4042328" y="7343964"/>
              <a:ext cx="64316" cy="271501"/>
            </a:xfrm>
            <a:custGeom>
              <a:avLst/>
              <a:gdLst>
                <a:gd name="connsiteX0" fmla="*/ 24852 w 24851"/>
                <a:gd name="connsiteY0" fmla="*/ 94640 h 110220"/>
                <a:gd name="connsiteX1" fmla="*/ 0 w 24851"/>
                <a:gd name="connsiteY1" fmla="*/ 110221 h 110220"/>
                <a:gd name="connsiteX2" fmla="*/ 0 w 24851"/>
                <a:gd name="connsiteY2" fmla="*/ 0 h 110220"/>
                <a:gd name="connsiteX3" fmla="*/ 24852 w 24851"/>
                <a:gd name="connsiteY3" fmla="*/ 13273 h 110220"/>
                <a:gd name="connsiteX4" fmla="*/ 24852 w 24851"/>
                <a:gd name="connsiteY4" fmla="*/ 94640 h 110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220">
                  <a:moveTo>
                    <a:pt x="24852" y="94640"/>
                  </a:moveTo>
                  <a:lnTo>
                    <a:pt x="0" y="110221"/>
                  </a:lnTo>
                  <a:lnTo>
                    <a:pt x="0" y="0"/>
                  </a:lnTo>
                  <a:lnTo>
                    <a:pt x="24852" y="13273"/>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6" name="Freeform 421">
              <a:extLst>
                <a:ext uri="{FF2B5EF4-FFF2-40B4-BE49-F238E27FC236}">
                  <a16:creationId xmlns:a16="http://schemas.microsoft.com/office/drawing/2014/main" id="{BD2F9304-AFEB-11D5-C9B9-61A9F653696A}"/>
                </a:ext>
              </a:extLst>
            </p:cNvPr>
            <p:cNvSpPr/>
            <p:nvPr/>
          </p:nvSpPr>
          <p:spPr>
            <a:xfrm>
              <a:off x="3249571" y="7415037"/>
              <a:ext cx="64316" cy="271501"/>
            </a:xfrm>
            <a:custGeom>
              <a:avLst/>
              <a:gdLst>
                <a:gd name="connsiteX0" fmla="*/ 24852 w 24851"/>
                <a:gd name="connsiteY0" fmla="*/ 94640 h 110220"/>
                <a:gd name="connsiteX1" fmla="*/ 0 w 24851"/>
                <a:gd name="connsiteY1" fmla="*/ 110221 h 110220"/>
                <a:gd name="connsiteX2" fmla="*/ 0 w 24851"/>
                <a:gd name="connsiteY2" fmla="*/ 0 h 110220"/>
                <a:gd name="connsiteX3" fmla="*/ 24852 w 24851"/>
                <a:gd name="connsiteY3" fmla="*/ 13273 h 110220"/>
                <a:gd name="connsiteX4" fmla="*/ 24852 w 24851"/>
                <a:gd name="connsiteY4" fmla="*/ 94640 h 110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220">
                  <a:moveTo>
                    <a:pt x="24852" y="94640"/>
                  </a:moveTo>
                  <a:lnTo>
                    <a:pt x="0" y="110221"/>
                  </a:lnTo>
                  <a:lnTo>
                    <a:pt x="0" y="0"/>
                  </a:lnTo>
                  <a:lnTo>
                    <a:pt x="24852" y="13273"/>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7" name="Freeform 422">
              <a:extLst>
                <a:ext uri="{FF2B5EF4-FFF2-40B4-BE49-F238E27FC236}">
                  <a16:creationId xmlns:a16="http://schemas.microsoft.com/office/drawing/2014/main" id="{7D25A0DF-9F39-249B-1871-A7C250A6FDF0}"/>
                </a:ext>
              </a:extLst>
            </p:cNvPr>
            <p:cNvSpPr/>
            <p:nvPr/>
          </p:nvSpPr>
          <p:spPr>
            <a:xfrm>
              <a:off x="3645950" y="7612623"/>
              <a:ext cx="64316" cy="272922"/>
            </a:xfrm>
            <a:custGeom>
              <a:avLst/>
              <a:gdLst>
                <a:gd name="connsiteX0" fmla="*/ 24852 w 24851"/>
                <a:gd name="connsiteY0" fmla="*/ 94640 h 110797"/>
                <a:gd name="connsiteX1" fmla="*/ 0 w 24851"/>
                <a:gd name="connsiteY1" fmla="*/ 110798 h 110797"/>
                <a:gd name="connsiteX2" fmla="*/ 0 w 24851"/>
                <a:gd name="connsiteY2" fmla="*/ 0 h 110797"/>
                <a:gd name="connsiteX3" fmla="*/ 24852 w 24851"/>
                <a:gd name="connsiteY3" fmla="*/ 13850 h 110797"/>
                <a:gd name="connsiteX4" fmla="*/ 24852 w 24851"/>
                <a:gd name="connsiteY4" fmla="*/ 94640 h 11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797">
                  <a:moveTo>
                    <a:pt x="24852" y="94640"/>
                  </a:moveTo>
                  <a:lnTo>
                    <a:pt x="0" y="110798"/>
                  </a:lnTo>
                  <a:lnTo>
                    <a:pt x="0" y="0"/>
                  </a:lnTo>
                  <a:lnTo>
                    <a:pt x="24852" y="13850"/>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8" name="Freeform 423">
              <a:extLst>
                <a:ext uri="{FF2B5EF4-FFF2-40B4-BE49-F238E27FC236}">
                  <a16:creationId xmlns:a16="http://schemas.microsoft.com/office/drawing/2014/main" id="{0EB561CD-5581-FD54-1952-2D00BC5C8072}"/>
                </a:ext>
              </a:extLst>
            </p:cNvPr>
            <p:cNvSpPr/>
            <p:nvPr/>
          </p:nvSpPr>
          <p:spPr>
            <a:xfrm>
              <a:off x="4042328" y="7791729"/>
              <a:ext cx="64316" cy="272922"/>
            </a:xfrm>
            <a:custGeom>
              <a:avLst/>
              <a:gdLst>
                <a:gd name="connsiteX0" fmla="*/ 24852 w 24851"/>
                <a:gd name="connsiteY0" fmla="*/ 94640 h 110797"/>
                <a:gd name="connsiteX1" fmla="*/ 0 w 24851"/>
                <a:gd name="connsiteY1" fmla="*/ 110798 h 110797"/>
                <a:gd name="connsiteX2" fmla="*/ 0 w 24851"/>
                <a:gd name="connsiteY2" fmla="*/ 0 h 110797"/>
                <a:gd name="connsiteX3" fmla="*/ 24852 w 24851"/>
                <a:gd name="connsiteY3" fmla="*/ 13850 h 110797"/>
                <a:gd name="connsiteX4" fmla="*/ 24852 w 24851"/>
                <a:gd name="connsiteY4" fmla="*/ 94640 h 11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797">
                  <a:moveTo>
                    <a:pt x="24852" y="94640"/>
                  </a:moveTo>
                  <a:lnTo>
                    <a:pt x="0" y="110798"/>
                  </a:lnTo>
                  <a:lnTo>
                    <a:pt x="0" y="0"/>
                  </a:lnTo>
                  <a:lnTo>
                    <a:pt x="24852" y="13850"/>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9" name="Freeform 424">
              <a:extLst>
                <a:ext uri="{FF2B5EF4-FFF2-40B4-BE49-F238E27FC236}">
                  <a16:creationId xmlns:a16="http://schemas.microsoft.com/office/drawing/2014/main" id="{CD0A09C2-4E15-A4B1-5304-D9E53CB2144F}"/>
                </a:ext>
              </a:extLst>
            </p:cNvPr>
            <p:cNvSpPr/>
            <p:nvPr/>
          </p:nvSpPr>
          <p:spPr>
            <a:xfrm>
              <a:off x="3249571" y="7869910"/>
              <a:ext cx="64316" cy="271501"/>
            </a:xfrm>
            <a:custGeom>
              <a:avLst/>
              <a:gdLst>
                <a:gd name="connsiteX0" fmla="*/ 24852 w 24851"/>
                <a:gd name="connsiteY0" fmla="*/ 94640 h 110220"/>
                <a:gd name="connsiteX1" fmla="*/ 0 w 24851"/>
                <a:gd name="connsiteY1" fmla="*/ 110221 h 110220"/>
                <a:gd name="connsiteX2" fmla="*/ 0 w 24851"/>
                <a:gd name="connsiteY2" fmla="*/ 0 h 110220"/>
                <a:gd name="connsiteX3" fmla="*/ 24852 w 24851"/>
                <a:gd name="connsiteY3" fmla="*/ 13273 h 110220"/>
                <a:gd name="connsiteX4" fmla="*/ 24852 w 24851"/>
                <a:gd name="connsiteY4" fmla="*/ 94640 h 110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220">
                  <a:moveTo>
                    <a:pt x="24852" y="94640"/>
                  </a:moveTo>
                  <a:lnTo>
                    <a:pt x="0" y="110221"/>
                  </a:lnTo>
                  <a:lnTo>
                    <a:pt x="0" y="0"/>
                  </a:lnTo>
                  <a:lnTo>
                    <a:pt x="24852" y="13273"/>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0" name="Freeform 425">
              <a:extLst>
                <a:ext uri="{FF2B5EF4-FFF2-40B4-BE49-F238E27FC236}">
                  <a16:creationId xmlns:a16="http://schemas.microsoft.com/office/drawing/2014/main" id="{2078201F-0054-2E25-BD07-AAD64371BEEC}"/>
                </a:ext>
              </a:extLst>
            </p:cNvPr>
            <p:cNvSpPr/>
            <p:nvPr/>
          </p:nvSpPr>
          <p:spPr>
            <a:xfrm>
              <a:off x="3645950" y="8067495"/>
              <a:ext cx="64316" cy="271501"/>
            </a:xfrm>
            <a:custGeom>
              <a:avLst/>
              <a:gdLst>
                <a:gd name="connsiteX0" fmla="*/ 24852 w 24851"/>
                <a:gd name="connsiteY0" fmla="*/ 94640 h 110220"/>
                <a:gd name="connsiteX1" fmla="*/ 0 w 24851"/>
                <a:gd name="connsiteY1" fmla="*/ 110221 h 110220"/>
                <a:gd name="connsiteX2" fmla="*/ 0 w 24851"/>
                <a:gd name="connsiteY2" fmla="*/ 0 h 110220"/>
                <a:gd name="connsiteX3" fmla="*/ 24852 w 24851"/>
                <a:gd name="connsiteY3" fmla="*/ 13273 h 110220"/>
                <a:gd name="connsiteX4" fmla="*/ 24852 w 24851"/>
                <a:gd name="connsiteY4" fmla="*/ 94640 h 110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220">
                  <a:moveTo>
                    <a:pt x="24852" y="94640"/>
                  </a:moveTo>
                  <a:lnTo>
                    <a:pt x="0" y="110221"/>
                  </a:lnTo>
                  <a:lnTo>
                    <a:pt x="0" y="0"/>
                  </a:lnTo>
                  <a:lnTo>
                    <a:pt x="24852" y="13273"/>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1" name="Freeform 426">
              <a:extLst>
                <a:ext uri="{FF2B5EF4-FFF2-40B4-BE49-F238E27FC236}">
                  <a16:creationId xmlns:a16="http://schemas.microsoft.com/office/drawing/2014/main" id="{605B2509-02AF-4312-8FD7-2228FD9FE219}"/>
                </a:ext>
              </a:extLst>
            </p:cNvPr>
            <p:cNvSpPr/>
            <p:nvPr/>
          </p:nvSpPr>
          <p:spPr>
            <a:xfrm>
              <a:off x="4042328" y="8246601"/>
              <a:ext cx="64316" cy="271501"/>
            </a:xfrm>
            <a:custGeom>
              <a:avLst/>
              <a:gdLst>
                <a:gd name="connsiteX0" fmla="*/ 24852 w 24851"/>
                <a:gd name="connsiteY0" fmla="*/ 94640 h 110220"/>
                <a:gd name="connsiteX1" fmla="*/ 0 w 24851"/>
                <a:gd name="connsiteY1" fmla="*/ 110221 h 110220"/>
                <a:gd name="connsiteX2" fmla="*/ 0 w 24851"/>
                <a:gd name="connsiteY2" fmla="*/ 0 h 110220"/>
                <a:gd name="connsiteX3" fmla="*/ 24852 w 24851"/>
                <a:gd name="connsiteY3" fmla="*/ 13273 h 110220"/>
                <a:gd name="connsiteX4" fmla="*/ 24852 w 24851"/>
                <a:gd name="connsiteY4" fmla="*/ 94640 h 110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1" h="110220">
                  <a:moveTo>
                    <a:pt x="24852" y="94640"/>
                  </a:moveTo>
                  <a:lnTo>
                    <a:pt x="0" y="110221"/>
                  </a:lnTo>
                  <a:lnTo>
                    <a:pt x="0" y="0"/>
                  </a:lnTo>
                  <a:lnTo>
                    <a:pt x="24852" y="13273"/>
                  </a:lnTo>
                  <a:lnTo>
                    <a:pt x="24852" y="9464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2" name="Freeform 454">
              <a:extLst>
                <a:ext uri="{FF2B5EF4-FFF2-40B4-BE49-F238E27FC236}">
                  <a16:creationId xmlns:a16="http://schemas.microsoft.com/office/drawing/2014/main" id="{2F9FA1E5-F53E-ECC8-D922-5AD22B818327}"/>
                </a:ext>
              </a:extLst>
            </p:cNvPr>
            <p:cNvSpPr/>
            <p:nvPr/>
          </p:nvSpPr>
          <p:spPr>
            <a:xfrm>
              <a:off x="4513494" y="6637489"/>
              <a:ext cx="1437431" cy="740589"/>
            </a:xfrm>
            <a:custGeom>
              <a:avLst/>
              <a:gdLst>
                <a:gd name="connsiteX0" fmla="*/ 0 w 555408"/>
                <a:gd name="connsiteY0" fmla="*/ 300654 h 300654"/>
                <a:gd name="connsiteX1" fmla="*/ 554253 w 555408"/>
                <a:gd name="connsiteY1" fmla="*/ 25968 h 300654"/>
                <a:gd name="connsiteX2" fmla="*/ 555408 w 555408"/>
                <a:gd name="connsiteY2" fmla="*/ 0 h 300654"/>
                <a:gd name="connsiteX3" fmla="*/ 0 w 555408"/>
                <a:gd name="connsiteY3" fmla="*/ 269492 h 300654"/>
                <a:gd name="connsiteX4" fmla="*/ 0 w 555408"/>
                <a:gd name="connsiteY4" fmla="*/ 300654 h 300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408" h="300654">
                  <a:moveTo>
                    <a:pt x="0" y="300654"/>
                  </a:moveTo>
                  <a:lnTo>
                    <a:pt x="554253" y="25968"/>
                  </a:lnTo>
                  <a:lnTo>
                    <a:pt x="555408" y="0"/>
                  </a:lnTo>
                  <a:lnTo>
                    <a:pt x="0" y="269492"/>
                  </a:lnTo>
                  <a:lnTo>
                    <a:pt x="0" y="300654"/>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3" name="Freeform 455">
              <a:extLst>
                <a:ext uri="{FF2B5EF4-FFF2-40B4-BE49-F238E27FC236}">
                  <a16:creationId xmlns:a16="http://schemas.microsoft.com/office/drawing/2014/main" id="{97C99ECF-6189-B82C-35CB-E345D6759DD3}"/>
                </a:ext>
              </a:extLst>
            </p:cNvPr>
            <p:cNvSpPr/>
            <p:nvPr/>
          </p:nvSpPr>
          <p:spPr>
            <a:xfrm>
              <a:off x="5535104" y="6991438"/>
              <a:ext cx="179490" cy="285716"/>
            </a:xfrm>
            <a:custGeom>
              <a:avLst/>
              <a:gdLst>
                <a:gd name="connsiteX0" fmla="*/ 69353 w 69353"/>
                <a:gd name="connsiteY0" fmla="*/ 0 h 115991"/>
                <a:gd name="connsiteX1" fmla="*/ 69353 w 69353"/>
                <a:gd name="connsiteY1" fmla="*/ 81367 h 115991"/>
                <a:gd name="connsiteX2" fmla="*/ 0 w 69353"/>
                <a:gd name="connsiteY2" fmla="*/ 115991 h 115991"/>
                <a:gd name="connsiteX3" fmla="*/ 0 w 69353"/>
                <a:gd name="connsiteY3" fmla="*/ 34624 h 115991"/>
                <a:gd name="connsiteX4" fmla="*/ 69353 w 69353"/>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991">
                  <a:moveTo>
                    <a:pt x="69353" y="0"/>
                  </a:moveTo>
                  <a:lnTo>
                    <a:pt x="69353" y="81367"/>
                  </a:lnTo>
                  <a:lnTo>
                    <a:pt x="0" y="115991"/>
                  </a:lnTo>
                  <a:lnTo>
                    <a:pt x="0" y="34624"/>
                  </a:lnTo>
                  <a:lnTo>
                    <a:pt x="69353"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4" name="Freeform 456">
              <a:extLst>
                <a:ext uri="{FF2B5EF4-FFF2-40B4-BE49-F238E27FC236}">
                  <a16:creationId xmlns:a16="http://schemas.microsoft.com/office/drawing/2014/main" id="{5DACE4B1-B151-516C-5534-23333E3C5213}"/>
                </a:ext>
              </a:extLst>
            </p:cNvPr>
            <p:cNvSpPr/>
            <p:nvPr/>
          </p:nvSpPr>
          <p:spPr>
            <a:xfrm>
              <a:off x="5520145" y="6940975"/>
              <a:ext cx="284193" cy="435682"/>
            </a:xfrm>
            <a:custGeom>
              <a:avLst/>
              <a:gdLst>
                <a:gd name="connsiteX0" fmla="*/ 0 w 109809"/>
                <a:gd name="connsiteY0" fmla="*/ 53956 h 176872"/>
                <a:gd name="connsiteX1" fmla="*/ 0 w 109809"/>
                <a:gd name="connsiteY1" fmla="*/ 55687 h 176872"/>
                <a:gd name="connsiteX2" fmla="*/ 0 w 109809"/>
                <a:gd name="connsiteY2" fmla="*/ 137055 h 176872"/>
                <a:gd name="connsiteX3" fmla="*/ 0 w 109809"/>
                <a:gd name="connsiteY3" fmla="*/ 171102 h 176872"/>
                <a:gd name="connsiteX4" fmla="*/ 2312 w 109809"/>
                <a:gd name="connsiteY4" fmla="*/ 175718 h 176872"/>
                <a:gd name="connsiteX5" fmla="*/ 5201 w 109809"/>
                <a:gd name="connsiteY5" fmla="*/ 176872 h 176872"/>
                <a:gd name="connsiteX6" fmla="*/ 7513 w 109809"/>
                <a:gd name="connsiteY6" fmla="*/ 176295 h 176872"/>
                <a:gd name="connsiteX7" fmla="*/ 106920 w 109809"/>
                <a:gd name="connsiteY7" fmla="*/ 126667 h 176872"/>
                <a:gd name="connsiteX8" fmla="*/ 109810 w 109809"/>
                <a:gd name="connsiteY8" fmla="*/ 121474 h 176872"/>
                <a:gd name="connsiteX9" fmla="*/ 109810 w 109809"/>
                <a:gd name="connsiteY9" fmla="*/ 5482 h 176872"/>
                <a:gd name="connsiteX10" fmla="*/ 107499 w 109809"/>
                <a:gd name="connsiteY10" fmla="*/ 866 h 176872"/>
                <a:gd name="connsiteX11" fmla="*/ 101719 w 109809"/>
                <a:gd name="connsiteY11" fmla="*/ 866 h 176872"/>
                <a:gd name="connsiteX12" fmla="*/ 2312 w 109809"/>
                <a:gd name="connsiteY12" fmla="*/ 50494 h 176872"/>
                <a:gd name="connsiteX13" fmla="*/ 0 w 109809"/>
                <a:gd name="connsiteY13" fmla="*/ 53956 h 176872"/>
                <a:gd name="connsiteX14" fmla="*/ 69353 w 109809"/>
                <a:gd name="connsiteY14" fmla="*/ 98391 h 176872"/>
                <a:gd name="connsiteX15" fmla="*/ 10981 w 109809"/>
                <a:gd name="connsiteY15" fmla="*/ 127244 h 176872"/>
                <a:gd name="connsiteX16" fmla="*/ 10981 w 109809"/>
                <a:gd name="connsiteY16" fmla="*/ 57996 h 176872"/>
                <a:gd name="connsiteX17" fmla="*/ 69353 w 109809"/>
                <a:gd name="connsiteY17" fmla="*/ 29142 h 176872"/>
                <a:gd name="connsiteX18" fmla="*/ 69353 w 109809"/>
                <a:gd name="connsiteY18" fmla="*/ 98391 h 176872"/>
                <a:gd name="connsiteX19" fmla="*/ 10981 w 109809"/>
                <a:gd name="connsiteY19" fmla="*/ 161292 h 176872"/>
                <a:gd name="connsiteX20" fmla="*/ 10981 w 109809"/>
                <a:gd name="connsiteY20" fmla="*/ 139940 h 176872"/>
                <a:gd name="connsiteX21" fmla="*/ 77445 w 109809"/>
                <a:gd name="connsiteY21" fmla="*/ 107047 h 176872"/>
                <a:gd name="connsiteX22" fmla="*/ 80335 w 109809"/>
                <a:gd name="connsiteY22" fmla="*/ 101853 h 176872"/>
                <a:gd name="connsiteX23" fmla="*/ 80335 w 109809"/>
                <a:gd name="connsiteY23" fmla="*/ 22794 h 176872"/>
                <a:gd name="connsiteX24" fmla="*/ 99407 w 109809"/>
                <a:gd name="connsiteY24" fmla="*/ 13561 h 176872"/>
                <a:gd name="connsiteX25" fmla="*/ 99407 w 109809"/>
                <a:gd name="connsiteY25" fmla="*/ 118011 h 176872"/>
                <a:gd name="connsiteX26" fmla="*/ 10981 w 109809"/>
                <a:gd name="connsiteY26" fmla="*/ 161292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809" h="176872">
                  <a:moveTo>
                    <a:pt x="0" y="53956"/>
                  </a:moveTo>
                  <a:lnTo>
                    <a:pt x="0" y="55687"/>
                  </a:lnTo>
                  <a:lnTo>
                    <a:pt x="0" y="137055"/>
                  </a:lnTo>
                  <a:lnTo>
                    <a:pt x="0" y="171102"/>
                  </a:lnTo>
                  <a:cubicBezTo>
                    <a:pt x="0" y="172833"/>
                    <a:pt x="1156" y="174564"/>
                    <a:pt x="2312" y="175718"/>
                  </a:cubicBezTo>
                  <a:cubicBezTo>
                    <a:pt x="3468" y="176295"/>
                    <a:pt x="4046" y="176872"/>
                    <a:pt x="5201" y="176872"/>
                  </a:cubicBezTo>
                  <a:cubicBezTo>
                    <a:pt x="6357" y="176872"/>
                    <a:pt x="6935" y="176872"/>
                    <a:pt x="7513" y="176295"/>
                  </a:cubicBezTo>
                  <a:lnTo>
                    <a:pt x="106920" y="126667"/>
                  </a:lnTo>
                  <a:cubicBezTo>
                    <a:pt x="108654" y="125513"/>
                    <a:pt x="109810" y="123782"/>
                    <a:pt x="109810" y="121474"/>
                  </a:cubicBezTo>
                  <a:lnTo>
                    <a:pt x="109810" y="5482"/>
                  </a:lnTo>
                  <a:cubicBezTo>
                    <a:pt x="109810" y="3751"/>
                    <a:pt x="108654" y="2020"/>
                    <a:pt x="107499" y="866"/>
                  </a:cubicBezTo>
                  <a:cubicBezTo>
                    <a:pt x="105765" y="-289"/>
                    <a:pt x="104030" y="-289"/>
                    <a:pt x="101719" y="866"/>
                  </a:cubicBezTo>
                  <a:lnTo>
                    <a:pt x="2312" y="50494"/>
                  </a:lnTo>
                  <a:cubicBezTo>
                    <a:pt x="1734" y="49917"/>
                    <a:pt x="0" y="51648"/>
                    <a:pt x="0" y="53956"/>
                  </a:cubicBezTo>
                  <a:close/>
                  <a:moveTo>
                    <a:pt x="69353" y="98391"/>
                  </a:moveTo>
                  <a:lnTo>
                    <a:pt x="10981" y="127244"/>
                  </a:lnTo>
                  <a:lnTo>
                    <a:pt x="10981" y="57996"/>
                  </a:lnTo>
                  <a:lnTo>
                    <a:pt x="69353" y="29142"/>
                  </a:lnTo>
                  <a:lnTo>
                    <a:pt x="69353" y="98391"/>
                  </a:lnTo>
                  <a:close/>
                  <a:moveTo>
                    <a:pt x="10981" y="161292"/>
                  </a:moveTo>
                  <a:lnTo>
                    <a:pt x="10981" y="139940"/>
                  </a:lnTo>
                  <a:lnTo>
                    <a:pt x="77445" y="107047"/>
                  </a:lnTo>
                  <a:cubicBezTo>
                    <a:pt x="79179" y="105893"/>
                    <a:pt x="80335" y="104161"/>
                    <a:pt x="80335" y="101853"/>
                  </a:cubicBezTo>
                  <a:lnTo>
                    <a:pt x="80335" y="22794"/>
                  </a:lnTo>
                  <a:lnTo>
                    <a:pt x="99407" y="13561"/>
                  </a:lnTo>
                  <a:lnTo>
                    <a:pt x="99407" y="118011"/>
                  </a:lnTo>
                  <a:lnTo>
                    <a:pt x="10981" y="161292"/>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5" name="Freeform 457">
              <a:extLst>
                <a:ext uri="{FF2B5EF4-FFF2-40B4-BE49-F238E27FC236}">
                  <a16:creationId xmlns:a16="http://schemas.microsoft.com/office/drawing/2014/main" id="{4C2F9F2B-0925-BE66-AC95-E3E0B988AC02}"/>
                </a:ext>
              </a:extLst>
            </p:cNvPr>
            <p:cNvSpPr/>
            <p:nvPr/>
          </p:nvSpPr>
          <p:spPr>
            <a:xfrm>
              <a:off x="5138724" y="7180495"/>
              <a:ext cx="179490" cy="284295"/>
            </a:xfrm>
            <a:custGeom>
              <a:avLst/>
              <a:gdLst>
                <a:gd name="connsiteX0" fmla="*/ 69354 w 69353"/>
                <a:gd name="connsiteY0" fmla="*/ 0 h 115414"/>
                <a:gd name="connsiteX1" fmla="*/ 69354 w 69353"/>
                <a:gd name="connsiteY1" fmla="*/ 81367 h 115414"/>
                <a:gd name="connsiteX2" fmla="*/ 0 w 69353"/>
                <a:gd name="connsiteY2" fmla="*/ 115414 h 115414"/>
                <a:gd name="connsiteX3" fmla="*/ 0 w 69353"/>
                <a:gd name="connsiteY3" fmla="*/ 34624 h 115414"/>
                <a:gd name="connsiteX4" fmla="*/ 69354 w 69353"/>
                <a:gd name="connsiteY4" fmla="*/ 0 h 115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414">
                  <a:moveTo>
                    <a:pt x="69354" y="0"/>
                  </a:moveTo>
                  <a:lnTo>
                    <a:pt x="69354" y="81367"/>
                  </a:lnTo>
                  <a:lnTo>
                    <a:pt x="0" y="115414"/>
                  </a:lnTo>
                  <a:lnTo>
                    <a:pt x="0" y="34624"/>
                  </a:lnTo>
                  <a:lnTo>
                    <a:pt x="69354"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6" name="Freeform 458">
              <a:extLst>
                <a:ext uri="{FF2B5EF4-FFF2-40B4-BE49-F238E27FC236}">
                  <a16:creationId xmlns:a16="http://schemas.microsoft.com/office/drawing/2014/main" id="{C7CDF486-0AAE-E584-558E-FA15281DDF2F}"/>
                </a:ext>
              </a:extLst>
            </p:cNvPr>
            <p:cNvSpPr/>
            <p:nvPr/>
          </p:nvSpPr>
          <p:spPr>
            <a:xfrm>
              <a:off x="5123767" y="7128609"/>
              <a:ext cx="284195" cy="435682"/>
            </a:xfrm>
            <a:custGeom>
              <a:avLst/>
              <a:gdLst>
                <a:gd name="connsiteX0" fmla="*/ 0 w 109810"/>
                <a:gd name="connsiteY0" fmla="*/ 53956 h 176872"/>
                <a:gd name="connsiteX1" fmla="*/ 0 w 109810"/>
                <a:gd name="connsiteY1" fmla="*/ 55687 h 176872"/>
                <a:gd name="connsiteX2" fmla="*/ 0 w 109810"/>
                <a:gd name="connsiteY2" fmla="*/ 137055 h 176872"/>
                <a:gd name="connsiteX3" fmla="*/ 0 w 109810"/>
                <a:gd name="connsiteY3" fmla="*/ 171102 h 176872"/>
                <a:gd name="connsiteX4" fmla="*/ 2312 w 109810"/>
                <a:gd name="connsiteY4" fmla="*/ 175718 h 176872"/>
                <a:gd name="connsiteX5" fmla="*/ 5201 w 109810"/>
                <a:gd name="connsiteY5" fmla="*/ 176872 h 176872"/>
                <a:gd name="connsiteX6" fmla="*/ 7513 w 109810"/>
                <a:gd name="connsiteY6" fmla="*/ 176295 h 176872"/>
                <a:gd name="connsiteX7" fmla="*/ 106920 w 109810"/>
                <a:gd name="connsiteY7" fmla="*/ 126667 h 176872"/>
                <a:gd name="connsiteX8" fmla="*/ 109810 w 109810"/>
                <a:gd name="connsiteY8" fmla="*/ 121474 h 176872"/>
                <a:gd name="connsiteX9" fmla="*/ 109810 w 109810"/>
                <a:gd name="connsiteY9" fmla="*/ 5482 h 176872"/>
                <a:gd name="connsiteX10" fmla="*/ 107498 w 109810"/>
                <a:gd name="connsiteY10" fmla="*/ 866 h 176872"/>
                <a:gd name="connsiteX11" fmla="*/ 101719 w 109810"/>
                <a:gd name="connsiteY11" fmla="*/ 866 h 176872"/>
                <a:gd name="connsiteX12" fmla="*/ 2312 w 109810"/>
                <a:gd name="connsiteY12" fmla="*/ 49340 h 176872"/>
                <a:gd name="connsiteX13" fmla="*/ 0 w 109810"/>
                <a:gd name="connsiteY13" fmla="*/ 53956 h 176872"/>
                <a:gd name="connsiteX14" fmla="*/ 69354 w 109810"/>
                <a:gd name="connsiteY14" fmla="*/ 98968 h 176872"/>
                <a:gd name="connsiteX15" fmla="*/ 10981 w 109810"/>
                <a:gd name="connsiteY15" fmla="*/ 127821 h 176872"/>
                <a:gd name="connsiteX16" fmla="*/ 10981 w 109810"/>
                <a:gd name="connsiteY16" fmla="*/ 58573 h 176872"/>
                <a:gd name="connsiteX17" fmla="*/ 69354 w 109810"/>
                <a:gd name="connsiteY17" fmla="*/ 29719 h 176872"/>
                <a:gd name="connsiteX18" fmla="*/ 69354 w 109810"/>
                <a:gd name="connsiteY18" fmla="*/ 98968 h 176872"/>
                <a:gd name="connsiteX19" fmla="*/ 10981 w 109810"/>
                <a:gd name="connsiteY19" fmla="*/ 161869 h 176872"/>
                <a:gd name="connsiteX20" fmla="*/ 10981 w 109810"/>
                <a:gd name="connsiteY20" fmla="*/ 140517 h 176872"/>
                <a:gd name="connsiteX21" fmla="*/ 77445 w 109810"/>
                <a:gd name="connsiteY21" fmla="*/ 107624 h 176872"/>
                <a:gd name="connsiteX22" fmla="*/ 80335 w 109810"/>
                <a:gd name="connsiteY22" fmla="*/ 102430 h 176872"/>
                <a:gd name="connsiteX23" fmla="*/ 80335 w 109810"/>
                <a:gd name="connsiteY23" fmla="*/ 23371 h 176872"/>
                <a:gd name="connsiteX24" fmla="*/ 99407 w 109810"/>
                <a:gd name="connsiteY24" fmla="*/ 14138 h 176872"/>
                <a:gd name="connsiteX25" fmla="*/ 99407 w 109810"/>
                <a:gd name="connsiteY25" fmla="*/ 118588 h 176872"/>
                <a:gd name="connsiteX26" fmla="*/ 10981 w 109810"/>
                <a:gd name="connsiteY26" fmla="*/ 161869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810" h="176872">
                  <a:moveTo>
                    <a:pt x="0" y="53956"/>
                  </a:moveTo>
                  <a:lnTo>
                    <a:pt x="0" y="55687"/>
                  </a:lnTo>
                  <a:lnTo>
                    <a:pt x="0" y="137055"/>
                  </a:lnTo>
                  <a:lnTo>
                    <a:pt x="0" y="171102"/>
                  </a:lnTo>
                  <a:cubicBezTo>
                    <a:pt x="0" y="172833"/>
                    <a:pt x="1156" y="174564"/>
                    <a:pt x="2312" y="175718"/>
                  </a:cubicBezTo>
                  <a:cubicBezTo>
                    <a:pt x="3468" y="176295"/>
                    <a:pt x="4046" y="176872"/>
                    <a:pt x="5201" y="176872"/>
                  </a:cubicBezTo>
                  <a:cubicBezTo>
                    <a:pt x="6357" y="176872"/>
                    <a:pt x="6935" y="176872"/>
                    <a:pt x="7513" y="176295"/>
                  </a:cubicBezTo>
                  <a:lnTo>
                    <a:pt x="106920" y="126667"/>
                  </a:lnTo>
                  <a:cubicBezTo>
                    <a:pt x="108654" y="125513"/>
                    <a:pt x="109810" y="123782"/>
                    <a:pt x="109810" y="121474"/>
                  </a:cubicBezTo>
                  <a:lnTo>
                    <a:pt x="109810" y="5482"/>
                  </a:lnTo>
                  <a:cubicBezTo>
                    <a:pt x="109810" y="3751"/>
                    <a:pt x="108654" y="2020"/>
                    <a:pt x="107498" y="866"/>
                  </a:cubicBezTo>
                  <a:cubicBezTo>
                    <a:pt x="105765" y="-289"/>
                    <a:pt x="104031" y="-289"/>
                    <a:pt x="101719" y="866"/>
                  </a:cubicBezTo>
                  <a:lnTo>
                    <a:pt x="2312" y="49340"/>
                  </a:lnTo>
                  <a:cubicBezTo>
                    <a:pt x="1734" y="49917"/>
                    <a:pt x="0" y="52225"/>
                    <a:pt x="0" y="53956"/>
                  </a:cubicBezTo>
                  <a:close/>
                  <a:moveTo>
                    <a:pt x="69354" y="98968"/>
                  </a:moveTo>
                  <a:lnTo>
                    <a:pt x="10981" y="127821"/>
                  </a:lnTo>
                  <a:lnTo>
                    <a:pt x="10981" y="58573"/>
                  </a:lnTo>
                  <a:lnTo>
                    <a:pt x="69354" y="29719"/>
                  </a:lnTo>
                  <a:lnTo>
                    <a:pt x="69354" y="98968"/>
                  </a:lnTo>
                  <a:close/>
                  <a:moveTo>
                    <a:pt x="10981" y="161869"/>
                  </a:moveTo>
                  <a:lnTo>
                    <a:pt x="10981" y="140517"/>
                  </a:lnTo>
                  <a:lnTo>
                    <a:pt x="77445" y="107624"/>
                  </a:lnTo>
                  <a:cubicBezTo>
                    <a:pt x="79179" y="106470"/>
                    <a:pt x="80335" y="104738"/>
                    <a:pt x="80335" y="102430"/>
                  </a:cubicBezTo>
                  <a:lnTo>
                    <a:pt x="80335" y="23371"/>
                  </a:lnTo>
                  <a:lnTo>
                    <a:pt x="99407" y="14138"/>
                  </a:lnTo>
                  <a:lnTo>
                    <a:pt x="99407" y="118588"/>
                  </a:lnTo>
                  <a:lnTo>
                    <a:pt x="10981" y="161869"/>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7" name="Freeform 459">
              <a:extLst>
                <a:ext uri="{FF2B5EF4-FFF2-40B4-BE49-F238E27FC236}">
                  <a16:creationId xmlns:a16="http://schemas.microsoft.com/office/drawing/2014/main" id="{1820267D-72A4-AD37-F8D6-77F086F4C42B}"/>
                </a:ext>
              </a:extLst>
            </p:cNvPr>
            <p:cNvSpPr/>
            <p:nvPr/>
          </p:nvSpPr>
          <p:spPr>
            <a:xfrm>
              <a:off x="4742347" y="7368130"/>
              <a:ext cx="179490" cy="285716"/>
            </a:xfrm>
            <a:custGeom>
              <a:avLst/>
              <a:gdLst>
                <a:gd name="connsiteX0" fmla="*/ 69354 w 69353"/>
                <a:gd name="connsiteY0" fmla="*/ 0 h 115991"/>
                <a:gd name="connsiteX1" fmla="*/ 69354 w 69353"/>
                <a:gd name="connsiteY1" fmla="*/ 81367 h 115991"/>
                <a:gd name="connsiteX2" fmla="*/ 0 w 69353"/>
                <a:gd name="connsiteY2" fmla="*/ 115991 h 115991"/>
                <a:gd name="connsiteX3" fmla="*/ 0 w 69353"/>
                <a:gd name="connsiteY3" fmla="*/ 34624 h 115991"/>
                <a:gd name="connsiteX4" fmla="*/ 69354 w 69353"/>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991">
                  <a:moveTo>
                    <a:pt x="69354" y="0"/>
                  </a:moveTo>
                  <a:lnTo>
                    <a:pt x="69354" y="81367"/>
                  </a:lnTo>
                  <a:lnTo>
                    <a:pt x="0" y="115991"/>
                  </a:lnTo>
                  <a:lnTo>
                    <a:pt x="0" y="34624"/>
                  </a:lnTo>
                  <a:lnTo>
                    <a:pt x="69354"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8" name="Freeform 460">
              <a:extLst>
                <a:ext uri="{FF2B5EF4-FFF2-40B4-BE49-F238E27FC236}">
                  <a16:creationId xmlns:a16="http://schemas.microsoft.com/office/drawing/2014/main" id="{0B44CFD5-49CC-D409-B497-5AB3210D2F31}"/>
                </a:ext>
              </a:extLst>
            </p:cNvPr>
            <p:cNvSpPr/>
            <p:nvPr/>
          </p:nvSpPr>
          <p:spPr>
            <a:xfrm>
              <a:off x="4727387" y="7316245"/>
              <a:ext cx="284195" cy="435682"/>
            </a:xfrm>
            <a:custGeom>
              <a:avLst/>
              <a:gdLst>
                <a:gd name="connsiteX0" fmla="*/ 0 w 109810"/>
                <a:gd name="connsiteY0" fmla="*/ 53956 h 176872"/>
                <a:gd name="connsiteX1" fmla="*/ 0 w 109810"/>
                <a:gd name="connsiteY1" fmla="*/ 55687 h 176872"/>
                <a:gd name="connsiteX2" fmla="*/ 0 w 109810"/>
                <a:gd name="connsiteY2" fmla="*/ 137055 h 176872"/>
                <a:gd name="connsiteX3" fmla="*/ 0 w 109810"/>
                <a:gd name="connsiteY3" fmla="*/ 171102 h 176872"/>
                <a:gd name="connsiteX4" fmla="*/ 2312 w 109810"/>
                <a:gd name="connsiteY4" fmla="*/ 175718 h 176872"/>
                <a:gd name="connsiteX5" fmla="*/ 5201 w 109810"/>
                <a:gd name="connsiteY5" fmla="*/ 176873 h 176872"/>
                <a:gd name="connsiteX6" fmla="*/ 7513 w 109810"/>
                <a:gd name="connsiteY6" fmla="*/ 176295 h 176872"/>
                <a:gd name="connsiteX7" fmla="*/ 106920 w 109810"/>
                <a:gd name="connsiteY7" fmla="*/ 126667 h 176872"/>
                <a:gd name="connsiteX8" fmla="*/ 109810 w 109810"/>
                <a:gd name="connsiteY8" fmla="*/ 121474 h 176872"/>
                <a:gd name="connsiteX9" fmla="*/ 109810 w 109810"/>
                <a:gd name="connsiteY9" fmla="*/ 5482 h 176872"/>
                <a:gd name="connsiteX10" fmla="*/ 107498 w 109810"/>
                <a:gd name="connsiteY10" fmla="*/ 866 h 176872"/>
                <a:gd name="connsiteX11" fmla="*/ 101719 w 109810"/>
                <a:gd name="connsiteY11" fmla="*/ 866 h 176872"/>
                <a:gd name="connsiteX12" fmla="*/ 2312 w 109810"/>
                <a:gd name="connsiteY12" fmla="*/ 50494 h 176872"/>
                <a:gd name="connsiteX13" fmla="*/ 0 w 109810"/>
                <a:gd name="connsiteY13" fmla="*/ 53956 h 176872"/>
                <a:gd name="connsiteX14" fmla="*/ 69354 w 109810"/>
                <a:gd name="connsiteY14" fmla="*/ 98968 h 176872"/>
                <a:gd name="connsiteX15" fmla="*/ 10981 w 109810"/>
                <a:gd name="connsiteY15" fmla="*/ 127821 h 176872"/>
                <a:gd name="connsiteX16" fmla="*/ 10981 w 109810"/>
                <a:gd name="connsiteY16" fmla="*/ 58573 h 176872"/>
                <a:gd name="connsiteX17" fmla="*/ 69354 w 109810"/>
                <a:gd name="connsiteY17" fmla="*/ 29719 h 176872"/>
                <a:gd name="connsiteX18" fmla="*/ 69354 w 109810"/>
                <a:gd name="connsiteY18" fmla="*/ 98968 h 176872"/>
                <a:gd name="connsiteX19" fmla="*/ 10981 w 109810"/>
                <a:gd name="connsiteY19" fmla="*/ 161869 h 176872"/>
                <a:gd name="connsiteX20" fmla="*/ 10981 w 109810"/>
                <a:gd name="connsiteY20" fmla="*/ 140517 h 176872"/>
                <a:gd name="connsiteX21" fmla="*/ 77445 w 109810"/>
                <a:gd name="connsiteY21" fmla="*/ 107624 h 176872"/>
                <a:gd name="connsiteX22" fmla="*/ 80335 w 109810"/>
                <a:gd name="connsiteY22" fmla="*/ 102430 h 176872"/>
                <a:gd name="connsiteX23" fmla="*/ 80335 w 109810"/>
                <a:gd name="connsiteY23" fmla="*/ 23371 h 176872"/>
                <a:gd name="connsiteX24" fmla="*/ 99407 w 109810"/>
                <a:gd name="connsiteY24" fmla="*/ 14138 h 176872"/>
                <a:gd name="connsiteX25" fmla="*/ 99407 w 109810"/>
                <a:gd name="connsiteY25" fmla="*/ 118588 h 176872"/>
                <a:gd name="connsiteX26" fmla="*/ 10981 w 109810"/>
                <a:gd name="connsiteY26" fmla="*/ 161869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810" h="176872">
                  <a:moveTo>
                    <a:pt x="0" y="53956"/>
                  </a:moveTo>
                  <a:lnTo>
                    <a:pt x="0" y="55687"/>
                  </a:lnTo>
                  <a:lnTo>
                    <a:pt x="0" y="137055"/>
                  </a:lnTo>
                  <a:lnTo>
                    <a:pt x="0" y="171102"/>
                  </a:lnTo>
                  <a:cubicBezTo>
                    <a:pt x="0" y="172833"/>
                    <a:pt x="1156" y="174564"/>
                    <a:pt x="2312" y="175718"/>
                  </a:cubicBezTo>
                  <a:cubicBezTo>
                    <a:pt x="3468" y="176295"/>
                    <a:pt x="4046" y="176873"/>
                    <a:pt x="5201" y="176873"/>
                  </a:cubicBezTo>
                  <a:cubicBezTo>
                    <a:pt x="6357" y="176873"/>
                    <a:pt x="6935" y="176873"/>
                    <a:pt x="7513" y="176295"/>
                  </a:cubicBezTo>
                  <a:lnTo>
                    <a:pt x="106920" y="126667"/>
                  </a:lnTo>
                  <a:cubicBezTo>
                    <a:pt x="108654" y="125513"/>
                    <a:pt x="109810" y="123782"/>
                    <a:pt x="109810" y="121474"/>
                  </a:cubicBezTo>
                  <a:lnTo>
                    <a:pt x="109810" y="5482"/>
                  </a:lnTo>
                  <a:cubicBezTo>
                    <a:pt x="109810" y="3751"/>
                    <a:pt x="108654" y="2020"/>
                    <a:pt x="107498" y="866"/>
                  </a:cubicBezTo>
                  <a:cubicBezTo>
                    <a:pt x="105765" y="-289"/>
                    <a:pt x="104031" y="-289"/>
                    <a:pt x="101719" y="866"/>
                  </a:cubicBezTo>
                  <a:lnTo>
                    <a:pt x="2312" y="50494"/>
                  </a:lnTo>
                  <a:cubicBezTo>
                    <a:pt x="1734" y="49917"/>
                    <a:pt x="0" y="52225"/>
                    <a:pt x="0" y="53956"/>
                  </a:cubicBezTo>
                  <a:close/>
                  <a:moveTo>
                    <a:pt x="69354" y="98968"/>
                  </a:moveTo>
                  <a:lnTo>
                    <a:pt x="10981" y="127821"/>
                  </a:lnTo>
                  <a:lnTo>
                    <a:pt x="10981" y="58573"/>
                  </a:lnTo>
                  <a:lnTo>
                    <a:pt x="69354" y="29719"/>
                  </a:lnTo>
                  <a:lnTo>
                    <a:pt x="69354" y="98968"/>
                  </a:lnTo>
                  <a:close/>
                  <a:moveTo>
                    <a:pt x="10981" y="161869"/>
                  </a:moveTo>
                  <a:lnTo>
                    <a:pt x="10981" y="140517"/>
                  </a:lnTo>
                  <a:lnTo>
                    <a:pt x="77445" y="107624"/>
                  </a:lnTo>
                  <a:cubicBezTo>
                    <a:pt x="79179" y="106470"/>
                    <a:pt x="80335" y="104739"/>
                    <a:pt x="80335" y="102430"/>
                  </a:cubicBezTo>
                  <a:lnTo>
                    <a:pt x="80335" y="23371"/>
                  </a:lnTo>
                  <a:lnTo>
                    <a:pt x="99407" y="14138"/>
                  </a:lnTo>
                  <a:lnTo>
                    <a:pt x="99407" y="118588"/>
                  </a:lnTo>
                  <a:lnTo>
                    <a:pt x="10981" y="161869"/>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9" name="Freeform 461">
              <a:extLst>
                <a:ext uri="{FF2B5EF4-FFF2-40B4-BE49-F238E27FC236}">
                  <a16:creationId xmlns:a16="http://schemas.microsoft.com/office/drawing/2014/main" id="{79090D26-4AFC-2090-D5B7-B2F469D39AB8}"/>
                </a:ext>
              </a:extLst>
            </p:cNvPr>
            <p:cNvSpPr/>
            <p:nvPr/>
          </p:nvSpPr>
          <p:spPr>
            <a:xfrm>
              <a:off x="5535104" y="7449153"/>
              <a:ext cx="179490" cy="284295"/>
            </a:xfrm>
            <a:custGeom>
              <a:avLst/>
              <a:gdLst>
                <a:gd name="connsiteX0" fmla="*/ 69353 w 69353"/>
                <a:gd name="connsiteY0" fmla="*/ 0 h 115414"/>
                <a:gd name="connsiteX1" fmla="*/ 69353 w 69353"/>
                <a:gd name="connsiteY1" fmla="*/ 80790 h 115414"/>
                <a:gd name="connsiteX2" fmla="*/ 0 w 69353"/>
                <a:gd name="connsiteY2" fmla="*/ 115414 h 115414"/>
                <a:gd name="connsiteX3" fmla="*/ 0 w 69353"/>
                <a:gd name="connsiteY3" fmla="*/ 34047 h 115414"/>
                <a:gd name="connsiteX4" fmla="*/ 69353 w 69353"/>
                <a:gd name="connsiteY4" fmla="*/ 0 h 115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414">
                  <a:moveTo>
                    <a:pt x="69353" y="0"/>
                  </a:moveTo>
                  <a:lnTo>
                    <a:pt x="69353" y="80790"/>
                  </a:lnTo>
                  <a:lnTo>
                    <a:pt x="0" y="115414"/>
                  </a:lnTo>
                  <a:lnTo>
                    <a:pt x="0" y="34047"/>
                  </a:lnTo>
                  <a:lnTo>
                    <a:pt x="69353"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50" name="Freeform 462">
              <a:extLst>
                <a:ext uri="{FF2B5EF4-FFF2-40B4-BE49-F238E27FC236}">
                  <a16:creationId xmlns:a16="http://schemas.microsoft.com/office/drawing/2014/main" id="{A3592DE3-A1A6-C5FE-BE41-C3FAB30B26F5}"/>
                </a:ext>
              </a:extLst>
            </p:cNvPr>
            <p:cNvSpPr/>
            <p:nvPr/>
          </p:nvSpPr>
          <p:spPr>
            <a:xfrm>
              <a:off x="5520145" y="7398690"/>
              <a:ext cx="284193" cy="435682"/>
            </a:xfrm>
            <a:custGeom>
              <a:avLst/>
              <a:gdLst>
                <a:gd name="connsiteX0" fmla="*/ 0 w 109809"/>
                <a:gd name="connsiteY0" fmla="*/ 53956 h 176872"/>
                <a:gd name="connsiteX1" fmla="*/ 0 w 109809"/>
                <a:gd name="connsiteY1" fmla="*/ 55687 h 176872"/>
                <a:gd name="connsiteX2" fmla="*/ 0 w 109809"/>
                <a:gd name="connsiteY2" fmla="*/ 137055 h 176872"/>
                <a:gd name="connsiteX3" fmla="*/ 0 w 109809"/>
                <a:gd name="connsiteY3" fmla="*/ 171102 h 176872"/>
                <a:gd name="connsiteX4" fmla="*/ 2312 w 109809"/>
                <a:gd name="connsiteY4" fmla="*/ 175718 h 176872"/>
                <a:gd name="connsiteX5" fmla="*/ 5201 w 109809"/>
                <a:gd name="connsiteY5" fmla="*/ 176872 h 176872"/>
                <a:gd name="connsiteX6" fmla="*/ 7513 w 109809"/>
                <a:gd name="connsiteY6" fmla="*/ 176295 h 176872"/>
                <a:gd name="connsiteX7" fmla="*/ 106920 w 109809"/>
                <a:gd name="connsiteY7" fmla="*/ 126667 h 176872"/>
                <a:gd name="connsiteX8" fmla="*/ 109810 w 109809"/>
                <a:gd name="connsiteY8" fmla="*/ 121474 h 176872"/>
                <a:gd name="connsiteX9" fmla="*/ 109810 w 109809"/>
                <a:gd name="connsiteY9" fmla="*/ 5482 h 176872"/>
                <a:gd name="connsiteX10" fmla="*/ 107499 w 109809"/>
                <a:gd name="connsiteY10" fmla="*/ 866 h 176872"/>
                <a:gd name="connsiteX11" fmla="*/ 101719 w 109809"/>
                <a:gd name="connsiteY11" fmla="*/ 866 h 176872"/>
                <a:gd name="connsiteX12" fmla="*/ 2312 w 109809"/>
                <a:gd name="connsiteY12" fmla="*/ 50494 h 176872"/>
                <a:gd name="connsiteX13" fmla="*/ 0 w 109809"/>
                <a:gd name="connsiteY13" fmla="*/ 53956 h 176872"/>
                <a:gd name="connsiteX14" fmla="*/ 69353 w 109809"/>
                <a:gd name="connsiteY14" fmla="*/ 98391 h 176872"/>
                <a:gd name="connsiteX15" fmla="*/ 10981 w 109809"/>
                <a:gd name="connsiteY15" fmla="*/ 127244 h 176872"/>
                <a:gd name="connsiteX16" fmla="*/ 10981 w 109809"/>
                <a:gd name="connsiteY16" fmla="*/ 57996 h 176872"/>
                <a:gd name="connsiteX17" fmla="*/ 69353 w 109809"/>
                <a:gd name="connsiteY17" fmla="*/ 29142 h 176872"/>
                <a:gd name="connsiteX18" fmla="*/ 69353 w 109809"/>
                <a:gd name="connsiteY18" fmla="*/ 98391 h 176872"/>
                <a:gd name="connsiteX19" fmla="*/ 10981 w 109809"/>
                <a:gd name="connsiteY19" fmla="*/ 160715 h 176872"/>
                <a:gd name="connsiteX20" fmla="*/ 10981 w 109809"/>
                <a:gd name="connsiteY20" fmla="*/ 139363 h 176872"/>
                <a:gd name="connsiteX21" fmla="*/ 77445 w 109809"/>
                <a:gd name="connsiteY21" fmla="*/ 106470 h 176872"/>
                <a:gd name="connsiteX22" fmla="*/ 80335 w 109809"/>
                <a:gd name="connsiteY22" fmla="*/ 101276 h 176872"/>
                <a:gd name="connsiteX23" fmla="*/ 80335 w 109809"/>
                <a:gd name="connsiteY23" fmla="*/ 22217 h 176872"/>
                <a:gd name="connsiteX24" fmla="*/ 99407 w 109809"/>
                <a:gd name="connsiteY24" fmla="*/ 12984 h 176872"/>
                <a:gd name="connsiteX25" fmla="*/ 99407 w 109809"/>
                <a:gd name="connsiteY25" fmla="*/ 117434 h 176872"/>
                <a:gd name="connsiteX26" fmla="*/ 10981 w 109809"/>
                <a:gd name="connsiteY26" fmla="*/ 160715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809" h="176872">
                  <a:moveTo>
                    <a:pt x="0" y="53956"/>
                  </a:moveTo>
                  <a:lnTo>
                    <a:pt x="0" y="55687"/>
                  </a:lnTo>
                  <a:lnTo>
                    <a:pt x="0" y="137055"/>
                  </a:lnTo>
                  <a:lnTo>
                    <a:pt x="0" y="171102"/>
                  </a:lnTo>
                  <a:cubicBezTo>
                    <a:pt x="0" y="172833"/>
                    <a:pt x="1156" y="174564"/>
                    <a:pt x="2312" y="175718"/>
                  </a:cubicBezTo>
                  <a:cubicBezTo>
                    <a:pt x="3468" y="176295"/>
                    <a:pt x="4046" y="176872"/>
                    <a:pt x="5201" y="176872"/>
                  </a:cubicBezTo>
                  <a:cubicBezTo>
                    <a:pt x="6357" y="176872"/>
                    <a:pt x="6935" y="176872"/>
                    <a:pt x="7513" y="176295"/>
                  </a:cubicBezTo>
                  <a:lnTo>
                    <a:pt x="106920" y="126667"/>
                  </a:lnTo>
                  <a:cubicBezTo>
                    <a:pt x="108654" y="125513"/>
                    <a:pt x="109810" y="123782"/>
                    <a:pt x="109810" y="121474"/>
                  </a:cubicBezTo>
                  <a:lnTo>
                    <a:pt x="109810" y="5482"/>
                  </a:lnTo>
                  <a:cubicBezTo>
                    <a:pt x="109810" y="3751"/>
                    <a:pt x="108654" y="2020"/>
                    <a:pt x="107499" y="866"/>
                  </a:cubicBezTo>
                  <a:cubicBezTo>
                    <a:pt x="105765" y="-289"/>
                    <a:pt x="104030" y="-289"/>
                    <a:pt x="101719" y="866"/>
                  </a:cubicBezTo>
                  <a:lnTo>
                    <a:pt x="2312" y="50494"/>
                  </a:lnTo>
                  <a:cubicBezTo>
                    <a:pt x="1734" y="49917"/>
                    <a:pt x="0" y="51648"/>
                    <a:pt x="0" y="53956"/>
                  </a:cubicBezTo>
                  <a:close/>
                  <a:moveTo>
                    <a:pt x="69353" y="98391"/>
                  </a:moveTo>
                  <a:lnTo>
                    <a:pt x="10981" y="127244"/>
                  </a:lnTo>
                  <a:lnTo>
                    <a:pt x="10981" y="57996"/>
                  </a:lnTo>
                  <a:lnTo>
                    <a:pt x="69353" y="29142"/>
                  </a:lnTo>
                  <a:lnTo>
                    <a:pt x="69353" y="98391"/>
                  </a:lnTo>
                  <a:close/>
                  <a:moveTo>
                    <a:pt x="10981" y="160715"/>
                  </a:moveTo>
                  <a:lnTo>
                    <a:pt x="10981" y="139363"/>
                  </a:lnTo>
                  <a:lnTo>
                    <a:pt x="77445" y="106470"/>
                  </a:lnTo>
                  <a:cubicBezTo>
                    <a:pt x="79179" y="105316"/>
                    <a:pt x="80335" y="103584"/>
                    <a:pt x="80335" y="101276"/>
                  </a:cubicBezTo>
                  <a:lnTo>
                    <a:pt x="80335" y="22217"/>
                  </a:lnTo>
                  <a:lnTo>
                    <a:pt x="99407" y="12984"/>
                  </a:lnTo>
                  <a:lnTo>
                    <a:pt x="99407" y="117434"/>
                  </a:lnTo>
                  <a:lnTo>
                    <a:pt x="10981" y="160715"/>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51" name="Freeform 463">
              <a:extLst>
                <a:ext uri="{FF2B5EF4-FFF2-40B4-BE49-F238E27FC236}">
                  <a16:creationId xmlns:a16="http://schemas.microsoft.com/office/drawing/2014/main" id="{D7F0854A-6CDD-9C49-6812-09FF022EF376}"/>
                </a:ext>
              </a:extLst>
            </p:cNvPr>
            <p:cNvSpPr/>
            <p:nvPr/>
          </p:nvSpPr>
          <p:spPr>
            <a:xfrm>
              <a:off x="5138724" y="7636790"/>
              <a:ext cx="179490" cy="285716"/>
            </a:xfrm>
            <a:custGeom>
              <a:avLst/>
              <a:gdLst>
                <a:gd name="connsiteX0" fmla="*/ 69354 w 69353"/>
                <a:gd name="connsiteY0" fmla="*/ 0 h 115991"/>
                <a:gd name="connsiteX1" fmla="*/ 69354 w 69353"/>
                <a:gd name="connsiteY1" fmla="*/ 81367 h 115991"/>
                <a:gd name="connsiteX2" fmla="*/ 0 w 69353"/>
                <a:gd name="connsiteY2" fmla="*/ 115991 h 115991"/>
                <a:gd name="connsiteX3" fmla="*/ 0 w 69353"/>
                <a:gd name="connsiteY3" fmla="*/ 34624 h 115991"/>
                <a:gd name="connsiteX4" fmla="*/ 69354 w 69353"/>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991">
                  <a:moveTo>
                    <a:pt x="69354" y="0"/>
                  </a:moveTo>
                  <a:lnTo>
                    <a:pt x="69354" y="81367"/>
                  </a:lnTo>
                  <a:lnTo>
                    <a:pt x="0" y="115991"/>
                  </a:lnTo>
                  <a:lnTo>
                    <a:pt x="0" y="34624"/>
                  </a:lnTo>
                  <a:lnTo>
                    <a:pt x="69354"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52" name="Freeform 464">
              <a:extLst>
                <a:ext uri="{FF2B5EF4-FFF2-40B4-BE49-F238E27FC236}">
                  <a16:creationId xmlns:a16="http://schemas.microsoft.com/office/drawing/2014/main" id="{CDB5C3F0-7E6F-6934-7754-D44E6470DFCD}"/>
                </a:ext>
              </a:extLst>
            </p:cNvPr>
            <p:cNvSpPr/>
            <p:nvPr/>
          </p:nvSpPr>
          <p:spPr>
            <a:xfrm>
              <a:off x="5123767" y="7586324"/>
              <a:ext cx="284195" cy="435682"/>
            </a:xfrm>
            <a:custGeom>
              <a:avLst/>
              <a:gdLst>
                <a:gd name="connsiteX0" fmla="*/ 0 w 109810"/>
                <a:gd name="connsiteY0" fmla="*/ 53956 h 176872"/>
                <a:gd name="connsiteX1" fmla="*/ 0 w 109810"/>
                <a:gd name="connsiteY1" fmla="*/ 55687 h 176872"/>
                <a:gd name="connsiteX2" fmla="*/ 0 w 109810"/>
                <a:gd name="connsiteY2" fmla="*/ 137055 h 176872"/>
                <a:gd name="connsiteX3" fmla="*/ 0 w 109810"/>
                <a:gd name="connsiteY3" fmla="*/ 171102 h 176872"/>
                <a:gd name="connsiteX4" fmla="*/ 2312 w 109810"/>
                <a:gd name="connsiteY4" fmla="*/ 175718 h 176872"/>
                <a:gd name="connsiteX5" fmla="*/ 5201 w 109810"/>
                <a:gd name="connsiteY5" fmla="*/ 176873 h 176872"/>
                <a:gd name="connsiteX6" fmla="*/ 7513 w 109810"/>
                <a:gd name="connsiteY6" fmla="*/ 176295 h 176872"/>
                <a:gd name="connsiteX7" fmla="*/ 106920 w 109810"/>
                <a:gd name="connsiteY7" fmla="*/ 126667 h 176872"/>
                <a:gd name="connsiteX8" fmla="*/ 109810 w 109810"/>
                <a:gd name="connsiteY8" fmla="*/ 121474 h 176872"/>
                <a:gd name="connsiteX9" fmla="*/ 109810 w 109810"/>
                <a:gd name="connsiteY9" fmla="*/ 5482 h 176872"/>
                <a:gd name="connsiteX10" fmla="*/ 107498 w 109810"/>
                <a:gd name="connsiteY10" fmla="*/ 866 h 176872"/>
                <a:gd name="connsiteX11" fmla="*/ 101719 w 109810"/>
                <a:gd name="connsiteY11" fmla="*/ 866 h 176872"/>
                <a:gd name="connsiteX12" fmla="*/ 2312 w 109810"/>
                <a:gd name="connsiteY12" fmla="*/ 49340 h 176872"/>
                <a:gd name="connsiteX13" fmla="*/ 0 w 109810"/>
                <a:gd name="connsiteY13" fmla="*/ 53956 h 176872"/>
                <a:gd name="connsiteX14" fmla="*/ 69354 w 109810"/>
                <a:gd name="connsiteY14" fmla="*/ 98391 h 176872"/>
                <a:gd name="connsiteX15" fmla="*/ 10981 w 109810"/>
                <a:gd name="connsiteY15" fmla="*/ 127244 h 176872"/>
                <a:gd name="connsiteX16" fmla="*/ 10981 w 109810"/>
                <a:gd name="connsiteY16" fmla="*/ 58573 h 176872"/>
                <a:gd name="connsiteX17" fmla="*/ 69354 w 109810"/>
                <a:gd name="connsiteY17" fmla="*/ 29719 h 176872"/>
                <a:gd name="connsiteX18" fmla="*/ 69354 w 109810"/>
                <a:gd name="connsiteY18" fmla="*/ 98391 h 176872"/>
                <a:gd name="connsiteX19" fmla="*/ 10981 w 109810"/>
                <a:gd name="connsiteY19" fmla="*/ 161291 h 176872"/>
                <a:gd name="connsiteX20" fmla="*/ 10981 w 109810"/>
                <a:gd name="connsiteY20" fmla="*/ 139940 h 176872"/>
                <a:gd name="connsiteX21" fmla="*/ 77445 w 109810"/>
                <a:gd name="connsiteY21" fmla="*/ 107047 h 176872"/>
                <a:gd name="connsiteX22" fmla="*/ 80335 w 109810"/>
                <a:gd name="connsiteY22" fmla="*/ 101853 h 176872"/>
                <a:gd name="connsiteX23" fmla="*/ 80335 w 109810"/>
                <a:gd name="connsiteY23" fmla="*/ 22794 h 176872"/>
                <a:gd name="connsiteX24" fmla="*/ 99407 w 109810"/>
                <a:gd name="connsiteY24" fmla="*/ 12984 h 176872"/>
                <a:gd name="connsiteX25" fmla="*/ 99407 w 109810"/>
                <a:gd name="connsiteY25" fmla="*/ 117434 h 176872"/>
                <a:gd name="connsiteX26" fmla="*/ 10981 w 109810"/>
                <a:gd name="connsiteY26" fmla="*/ 161291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810" h="176872">
                  <a:moveTo>
                    <a:pt x="0" y="53956"/>
                  </a:moveTo>
                  <a:lnTo>
                    <a:pt x="0" y="55687"/>
                  </a:lnTo>
                  <a:lnTo>
                    <a:pt x="0" y="137055"/>
                  </a:lnTo>
                  <a:lnTo>
                    <a:pt x="0" y="171102"/>
                  </a:lnTo>
                  <a:cubicBezTo>
                    <a:pt x="0" y="172833"/>
                    <a:pt x="1156" y="174564"/>
                    <a:pt x="2312" y="175718"/>
                  </a:cubicBezTo>
                  <a:cubicBezTo>
                    <a:pt x="3468" y="176295"/>
                    <a:pt x="4046" y="176873"/>
                    <a:pt x="5201" y="176873"/>
                  </a:cubicBezTo>
                  <a:cubicBezTo>
                    <a:pt x="6357" y="176873"/>
                    <a:pt x="6935" y="176873"/>
                    <a:pt x="7513" y="176295"/>
                  </a:cubicBezTo>
                  <a:lnTo>
                    <a:pt x="106920" y="126667"/>
                  </a:lnTo>
                  <a:cubicBezTo>
                    <a:pt x="108654" y="125513"/>
                    <a:pt x="109810" y="123782"/>
                    <a:pt x="109810" y="121474"/>
                  </a:cubicBezTo>
                  <a:lnTo>
                    <a:pt x="109810" y="5482"/>
                  </a:lnTo>
                  <a:cubicBezTo>
                    <a:pt x="109810" y="3751"/>
                    <a:pt x="108654" y="2020"/>
                    <a:pt x="107498" y="866"/>
                  </a:cubicBezTo>
                  <a:cubicBezTo>
                    <a:pt x="105765" y="-289"/>
                    <a:pt x="104031" y="-289"/>
                    <a:pt x="101719" y="866"/>
                  </a:cubicBezTo>
                  <a:lnTo>
                    <a:pt x="2312" y="49340"/>
                  </a:lnTo>
                  <a:cubicBezTo>
                    <a:pt x="1734" y="49917"/>
                    <a:pt x="0" y="51648"/>
                    <a:pt x="0" y="53956"/>
                  </a:cubicBezTo>
                  <a:close/>
                  <a:moveTo>
                    <a:pt x="69354" y="98391"/>
                  </a:moveTo>
                  <a:lnTo>
                    <a:pt x="10981" y="127244"/>
                  </a:lnTo>
                  <a:lnTo>
                    <a:pt x="10981" y="58573"/>
                  </a:lnTo>
                  <a:lnTo>
                    <a:pt x="69354" y="29719"/>
                  </a:lnTo>
                  <a:lnTo>
                    <a:pt x="69354" y="98391"/>
                  </a:lnTo>
                  <a:close/>
                  <a:moveTo>
                    <a:pt x="10981" y="161291"/>
                  </a:moveTo>
                  <a:lnTo>
                    <a:pt x="10981" y="139940"/>
                  </a:lnTo>
                  <a:lnTo>
                    <a:pt x="77445" y="107047"/>
                  </a:lnTo>
                  <a:cubicBezTo>
                    <a:pt x="79179" y="105893"/>
                    <a:pt x="80335" y="104161"/>
                    <a:pt x="80335" y="101853"/>
                  </a:cubicBezTo>
                  <a:lnTo>
                    <a:pt x="80335" y="22794"/>
                  </a:lnTo>
                  <a:lnTo>
                    <a:pt x="99407" y="12984"/>
                  </a:lnTo>
                  <a:lnTo>
                    <a:pt x="99407" y="117434"/>
                  </a:lnTo>
                  <a:lnTo>
                    <a:pt x="10981" y="161291"/>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53" name="Freeform 465">
              <a:extLst>
                <a:ext uri="{FF2B5EF4-FFF2-40B4-BE49-F238E27FC236}">
                  <a16:creationId xmlns:a16="http://schemas.microsoft.com/office/drawing/2014/main" id="{8D044A74-2676-1426-F6FE-F70C973893CB}"/>
                </a:ext>
              </a:extLst>
            </p:cNvPr>
            <p:cNvSpPr/>
            <p:nvPr/>
          </p:nvSpPr>
          <p:spPr>
            <a:xfrm>
              <a:off x="4742347" y="7825844"/>
              <a:ext cx="179490" cy="284295"/>
            </a:xfrm>
            <a:custGeom>
              <a:avLst/>
              <a:gdLst>
                <a:gd name="connsiteX0" fmla="*/ 69354 w 69353"/>
                <a:gd name="connsiteY0" fmla="*/ 0 h 115414"/>
                <a:gd name="connsiteX1" fmla="*/ 69354 w 69353"/>
                <a:gd name="connsiteY1" fmla="*/ 80790 h 115414"/>
                <a:gd name="connsiteX2" fmla="*/ 0 w 69353"/>
                <a:gd name="connsiteY2" fmla="*/ 115414 h 115414"/>
                <a:gd name="connsiteX3" fmla="*/ 0 w 69353"/>
                <a:gd name="connsiteY3" fmla="*/ 34047 h 115414"/>
                <a:gd name="connsiteX4" fmla="*/ 69354 w 69353"/>
                <a:gd name="connsiteY4" fmla="*/ 0 h 115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53" h="115414">
                  <a:moveTo>
                    <a:pt x="69354" y="0"/>
                  </a:moveTo>
                  <a:lnTo>
                    <a:pt x="69354" y="80790"/>
                  </a:lnTo>
                  <a:lnTo>
                    <a:pt x="0" y="115414"/>
                  </a:lnTo>
                  <a:lnTo>
                    <a:pt x="0" y="34047"/>
                  </a:lnTo>
                  <a:lnTo>
                    <a:pt x="69354"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54" name="Freeform 466">
              <a:extLst>
                <a:ext uri="{FF2B5EF4-FFF2-40B4-BE49-F238E27FC236}">
                  <a16:creationId xmlns:a16="http://schemas.microsoft.com/office/drawing/2014/main" id="{A367E5E7-2895-0443-010C-4C87ECF13535}"/>
                </a:ext>
              </a:extLst>
            </p:cNvPr>
            <p:cNvSpPr/>
            <p:nvPr/>
          </p:nvSpPr>
          <p:spPr>
            <a:xfrm>
              <a:off x="4727387" y="7773961"/>
              <a:ext cx="284195" cy="435682"/>
            </a:xfrm>
            <a:custGeom>
              <a:avLst/>
              <a:gdLst>
                <a:gd name="connsiteX0" fmla="*/ 0 w 109810"/>
                <a:gd name="connsiteY0" fmla="*/ 53956 h 176872"/>
                <a:gd name="connsiteX1" fmla="*/ 0 w 109810"/>
                <a:gd name="connsiteY1" fmla="*/ 55687 h 176872"/>
                <a:gd name="connsiteX2" fmla="*/ 0 w 109810"/>
                <a:gd name="connsiteY2" fmla="*/ 137054 h 176872"/>
                <a:gd name="connsiteX3" fmla="*/ 0 w 109810"/>
                <a:gd name="connsiteY3" fmla="*/ 171102 h 176872"/>
                <a:gd name="connsiteX4" fmla="*/ 2312 w 109810"/>
                <a:gd name="connsiteY4" fmla="*/ 175718 h 176872"/>
                <a:gd name="connsiteX5" fmla="*/ 5201 w 109810"/>
                <a:gd name="connsiteY5" fmla="*/ 176872 h 176872"/>
                <a:gd name="connsiteX6" fmla="*/ 7513 w 109810"/>
                <a:gd name="connsiteY6" fmla="*/ 176295 h 176872"/>
                <a:gd name="connsiteX7" fmla="*/ 106920 w 109810"/>
                <a:gd name="connsiteY7" fmla="*/ 126667 h 176872"/>
                <a:gd name="connsiteX8" fmla="*/ 109810 w 109810"/>
                <a:gd name="connsiteY8" fmla="*/ 121474 h 176872"/>
                <a:gd name="connsiteX9" fmla="*/ 109810 w 109810"/>
                <a:gd name="connsiteY9" fmla="*/ 5482 h 176872"/>
                <a:gd name="connsiteX10" fmla="*/ 107498 w 109810"/>
                <a:gd name="connsiteY10" fmla="*/ 866 h 176872"/>
                <a:gd name="connsiteX11" fmla="*/ 101719 w 109810"/>
                <a:gd name="connsiteY11" fmla="*/ 866 h 176872"/>
                <a:gd name="connsiteX12" fmla="*/ 2312 w 109810"/>
                <a:gd name="connsiteY12" fmla="*/ 50494 h 176872"/>
                <a:gd name="connsiteX13" fmla="*/ 0 w 109810"/>
                <a:gd name="connsiteY13" fmla="*/ 53956 h 176872"/>
                <a:gd name="connsiteX14" fmla="*/ 69354 w 109810"/>
                <a:gd name="connsiteY14" fmla="*/ 98968 h 176872"/>
                <a:gd name="connsiteX15" fmla="*/ 10981 w 109810"/>
                <a:gd name="connsiteY15" fmla="*/ 127821 h 176872"/>
                <a:gd name="connsiteX16" fmla="*/ 10981 w 109810"/>
                <a:gd name="connsiteY16" fmla="*/ 58573 h 176872"/>
                <a:gd name="connsiteX17" fmla="*/ 69354 w 109810"/>
                <a:gd name="connsiteY17" fmla="*/ 29719 h 176872"/>
                <a:gd name="connsiteX18" fmla="*/ 69354 w 109810"/>
                <a:gd name="connsiteY18" fmla="*/ 98968 h 176872"/>
                <a:gd name="connsiteX19" fmla="*/ 10981 w 109810"/>
                <a:gd name="connsiteY19" fmla="*/ 161292 h 176872"/>
                <a:gd name="connsiteX20" fmla="*/ 10981 w 109810"/>
                <a:gd name="connsiteY20" fmla="*/ 139940 h 176872"/>
                <a:gd name="connsiteX21" fmla="*/ 77445 w 109810"/>
                <a:gd name="connsiteY21" fmla="*/ 107047 h 176872"/>
                <a:gd name="connsiteX22" fmla="*/ 80335 w 109810"/>
                <a:gd name="connsiteY22" fmla="*/ 101853 h 176872"/>
                <a:gd name="connsiteX23" fmla="*/ 80335 w 109810"/>
                <a:gd name="connsiteY23" fmla="*/ 22794 h 176872"/>
                <a:gd name="connsiteX24" fmla="*/ 99407 w 109810"/>
                <a:gd name="connsiteY24" fmla="*/ 12984 h 176872"/>
                <a:gd name="connsiteX25" fmla="*/ 99407 w 109810"/>
                <a:gd name="connsiteY25" fmla="*/ 117434 h 176872"/>
                <a:gd name="connsiteX26" fmla="*/ 10981 w 109810"/>
                <a:gd name="connsiteY26" fmla="*/ 161292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810" h="176872">
                  <a:moveTo>
                    <a:pt x="0" y="53956"/>
                  </a:moveTo>
                  <a:lnTo>
                    <a:pt x="0" y="55687"/>
                  </a:lnTo>
                  <a:lnTo>
                    <a:pt x="0" y="137054"/>
                  </a:lnTo>
                  <a:lnTo>
                    <a:pt x="0" y="171102"/>
                  </a:lnTo>
                  <a:cubicBezTo>
                    <a:pt x="0" y="172833"/>
                    <a:pt x="1156" y="174564"/>
                    <a:pt x="2312" y="175718"/>
                  </a:cubicBezTo>
                  <a:cubicBezTo>
                    <a:pt x="3468" y="176295"/>
                    <a:pt x="4046" y="176872"/>
                    <a:pt x="5201" y="176872"/>
                  </a:cubicBezTo>
                  <a:cubicBezTo>
                    <a:pt x="6357" y="176872"/>
                    <a:pt x="6935" y="176872"/>
                    <a:pt x="7513" y="176295"/>
                  </a:cubicBezTo>
                  <a:lnTo>
                    <a:pt x="106920" y="126667"/>
                  </a:lnTo>
                  <a:cubicBezTo>
                    <a:pt x="108654" y="125513"/>
                    <a:pt x="109810" y="123782"/>
                    <a:pt x="109810" y="121474"/>
                  </a:cubicBezTo>
                  <a:lnTo>
                    <a:pt x="109810" y="5482"/>
                  </a:lnTo>
                  <a:cubicBezTo>
                    <a:pt x="109810" y="3751"/>
                    <a:pt x="108654" y="2020"/>
                    <a:pt x="107498" y="866"/>
                  </a:cubicBezTo>
                  <a:cubicBezTo>
                    <a:pt x="105765" y="-289"/>
                    <a:pt x="104031" y="-289"/>
                    <a:pt x="101719" y="866"/>
                  </a:cubicBezTo>
                  <a:lnTo>
                    <a:pt x="2312" y="50494"/>
                  </a:lnTo>
                  <a:cubicBezTo>
                    <a:pt x="1734" y="50494"/>
                    <a:pt x="0" y="52225"/>
                    <a:pt x="0" y="53956"/>
                  </a:cubicBezTo>
                  <a:close/>
                  <a:moveTo>
                    <a:pt x="69354" y="98968"/>
                  </a:moveTo>
                  <a:lnTo>
                    <a:pt x="10981" y="127821"/>
                  </a:lnTo>
                  <a:lnTo>
                    <a:pt x="10981" y="58573"/>
                  </a:lnTo>
                  <a:lnTo>
                    <a:pt x="69354" y="29719"/>
                  </a:lnTo>
                  <a:lnTo>
                    <a:pt x="69354" y="98968"/>
                  </a:lnTo>
                  <a:close/>
                  <a:moveTo>
                    <a:pt x="10981" y="161292"/>
                  </a:moveTo>
                  <a:lnTo>
                    <a:pt x="10981" y="139940"/>
                  </a:lnTo>
                  <a:lnTo>
                    <a:pt x="77445" y="107047"/>
                  </a:lnTo>
                  <a:cubicBezTo>
                    <a:pt x="79179" y="105893"/>
                    <a:pt x="80335" y="104161"/>
                    <a:pt x="80335" y="101853"/>
                  </a:cubicBezTo>
                  <a:lnTo>
                    <a:pt x="80335" y="22794"/>
                  </a:lnTo>
                  <a:lnTo>
                    <a:pt x="99407" y="12984"/>
                  </a:lnTo>
                  <a:lnTo>
                    <a:pt x="99407" y="117434"/>
                  </a:lnTo>
                  <a:lnTo>
                    <a:pt x="10981" y="161292"/>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55" name="Freeform 467">
              <a:extLst>
                <a:ext uri="{FF2B5EF4-FFF2-40B4-BE49-F238E27FC236}">
                  <a16:creationId xmlns:a16="http://schemas.microsoft.com/office/drawing/2014/main" id="{B5CDD077-AE5C-EA6D-21B1-704B30CC7B1C}"/>
                </a:ext>
              </a:extLst>
            </p:cNvPr>
            <p:cNvSpPr/>
            <p:nvPr/>
          </p:nvSpPr>
          <p:spPr>
            <a:xfrm>
              <a:off x="5536598" y="7896921"/>
              <a:ext cx="177994" cy="285716"/>
            </a:xfrm>
            <a:custGeom>
              <a:avLst/>
              <a:gdLst>
                <a:gd name="connsiteX0" fmla="*/ 68776 w 68775"/>
                <a:gd name="connsiteY0" fmla="*/ 0 h 115991"/>
                <a:gd name="connsiteX1" fmla="*/ 68776 w 68775"/>
                <a:gd name="connsiteY1" fmla="*/ 81367 h 115991"/>
                <a:gd name="connsiteX2" fmla="*/ 0 w 68775"/>
                <a:gd name="connsiteY2" fmla="*/ 115991 h 115991"/>
                <a:gd name="connsiteX3" fmla="*/ 0 w 68775"/>
                <a:gd name="connsiteY3" fmla="*/ 34624 h 115991"/>
                <a:gd name="connsiteX4" fmla="*/ 68776 w 68775"/>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75" h="115991">
                  <a:moveTo>
                    <a:pt x="68776" y="0"/>
                  </a:moveTo>
                  <a:lnTo>
                    <a:pt x="68776" y="81367"/>
                  </a:lnTo>
                  <a:lnTo>
                    <a:pt x="0" y="115991"/>
                  </a:lnTo>
                  <a:lnTo>
                    <a:pt x="0" y="34624"/>
                  </a:lnTo>
                  <a:lnTo>
                    <a:pt x="68776"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56" name="Freeform 468">
              <a:extLst>
                <a:ext uri="{FF2B5EF4-FFF2-40B4-BE49-F238E27FC236}">
                  <a16:creationId xmlns:a16="http://schemas.microsoft.com/office/drawing/2014/main" id="{CBD39A45-D343-2F8F-327A-A2093D9D17C1}"/>
                </a:ext>
              </a:extLst>
            </p:cNvPr>
            <p:cNvSpPr/>
            <p:nvPr/>
          </p:nvSpPr>
          <p:spPr>
            <a:xfrm>
              <a:off x="5523136" y="7845036"/>
              <a:ext cx="282699" cy="435682"/>
            </a:xfrm>
            <a:custGeom>
              <a:avLst/>
              <a:gdLst>
                <a:gd name="connsiteX0" fmla="*/ 0 w 109232"/>
                <a:gd name="connsiteY0" fmla="*/ 53956 h 176872"/>
                <a:gd name="connsiteX1" fmla="*/ 0 w 109232"/>
                <a:gd name="connsiteY1" fmla="*/ 55687 h 176872"/>
                <a:gd name="connsiteX2" fmla="*/ 0 w 109232"/>
                <a:gd name="connsiteY2" fmla="*/ 137054 h 176872"/>
                <a:gd name="connsiteX3" fmla="*/ 0 w 109232"/>
                <a:gd name="connsiteY3" fmla="*/ 171102 h 176872"/>
                <a:gd name="connsiteX4" fmla="*/ 2312 w 109232"/>
                <a:gd name="connsiteY4" fmla="*/ 175718 h 176872"/>
                <a:gd name="connsiteX5" fmla="*/ 5201 w 109232"/>
                <a:gd name="connsiteY5" fmla="*/ 176872 h 176872"/>
                <a:gd name="connsiteX6" fmla="*/ 7513 w 109232"/>
                <a:gd name="connsiteY6" fmla="*/ 176295 h 176872"/>
                <a:gd name="connsiteX7" fmla="*/ 106343 w 109232"/>
                <a:gd name="connsiteY7" fmla="*/ 126667 h 176872"/>
                <a:gd name="connsiteX8" fmla="*/ 109232 w 109232"/>
                <a:gd name="connsiteY8" fmla="*/ 121474 h 176872"/>
                <a:gd name="connsiteX9" fmla="*/ 109232 w 109232"/>
                <a:gd name="connsiteY9" fmla="*/ 5482 h 176872"/>
                <a:gd name="connsiteX10" fmla="*/ 106920 w 109232"/>
                <a:gd name="connsiteY10" fmla="*/ 866 h 176872"/>
                <a:gd name="connsiteX11" fmla="*/ 101141 w 109232"/>
                <a:gd name="connsiteY11" fmla="*/ 866 h 176872"/>
                <a:gd name="connsiteX12" fmla="*/ 2312 w 109232"/>
                <a:gd name="connsiteY12" fmla="*/ 50494 h 176872"/>
                <a:gd name="connsiteX13" fmla="*/ 0 w 109232"/>
                <a:gd name="connsiteY13" fmla="*/ 53956 h 176872"/>
                <a:gd name="connsiteX14" fmla="*/ 68776 w 109232"/>
                <a:gd name="connsiteY14" fmla="*/ 98391 h 176872"/>
                <a:gd name="connsiteX15" fmla="*/ 10403 w 109232"/>
                <a:gd name="connsiteY15" fmla="*/ 127244 h 176872"/>
                <a:gd name="connsiteX16" fmla="*/ 10403 w 109232"/>
                <a:gd name="connsiteY16" fmla="*/ 58573 h 176872"/>
                <a:gd name="connsiteX17" fmla="*/ 68776 w 109232"/>
                <a:gd name="connsiteY17" fmla="*/ 29719 h 176872"/>
                <a:gd name="connsiteX18" fmla="*/ 68776 w 109232"/>
                <a:gd name="connsiteY18" fmla="*/ 98391 h 176872"/>
                <a:gd name="connsiteX19" fmla="*/ 10981 w 109232"/>
                <a:gd name="connsiteY19" fmla="*/ 161869 h 176872"/>
                <a:gd name="connsiteX20" fmla="*/ 10981 w 109232"/>
                <a:gd name="connsiteY20" fmla="*/ 140517 h 176872"/>
                <a:gd name="connsiteX21" fmla="*/ 77445 w 109232"/>
                <a:gd name="connsiteY21" fmla="*/ 107624 h 176872"/>
                <a:gd name="connsiteX22" fmla="*/ 80335 w 109232"/>
                <a:gd name="connsiteY22" fmla="*/ 102430 h 176872"/>
                <a:gd name="connsiteX23" fmla="*/ 80335 w 109232"/>
                <a:gd name="connsiteY23" fmla="*/ 23371 h 176872"/>
                <a:gd name="connsiteX24" fmla="*/ 99407 w 109232"/>
                <a:gd name="connsiteY24" fmla="*/ 14138 h 176872"/>
                <a:gd name="connsiteX25" fmla="*/ 99407 w 109232"/>
                <a:gd name="connsiteY25" fmla="*/ 117434 h 176872"/>
                <a:gd name="connsiteX26" fmla="*/ 10981 w 109232"/>
                <a:gd name="connsiteY26" fmla="*/ 161869 h 17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232" h="176872">
                  <a:moveTo>
                    <a:pt x="0" y="53956"/>
                  </a:moveTo>
                  <a:lnTo>
                    <a:pt x="0" y="55687"/>
                  </a:lnTo>
                  <a:lnTo>
                    <a:pt x="0" y="137054"/>
                  </a:lnTo>
                  <a:lnTo>
                    <a:pt x="0" y="171102"/>
                  </a:lnTo>
                  <a:cubicBezTo>
                    <a:pt x="0" y="172833"/>
                    <a:pt x="1156" y="174564"/>
                    <a:pt x="2312" y="175718"/>
                  </a:cubicBezTo>
                  <a:cubicBezTo>
                    <a:pt x="3468" y="176295"/>
                    <a:pt x="4045" y="176872"/>
                    <a:pt x="5201" y="176872"/>
                  </a:cubicBezTo>
                  <a:cubicBezTo>
                    <a:pt x="6357" y="176872"/>
                    <a:pt x="6935" y="176872"/>
                    <a:pt x="7513" y="176295"/>
                  </a:cubicBezTo>
                  <a:lnTo>
                    <a:pt x="106343" y="126667"/>
                  </a:lnTo>
                  <a:cubicBezTo>
                    <a:pt x="108076" y="125513"/>
                    <a:pt x="109232" y="123782"/>
                    <a:pt x="109232" y="121474"/>
                  </a:cubicBezTo>
                  <a:lnTo>
                    <a:pt x="109232" y="5482"/>
                  </a:lnTo>
                  <a:cubicBezTo>
                    <a:pt x="109232" y="3751"/>
                    <a:pt x="108076" y="2020"/>
                    <a:pt x="106920" y="866"/>
                  </a:cubicBezTo>
                  <a:cubicBezTo>
                    <a:pt x="105186" y="-289"/>
                    <a:pt x="103453" y="-289"/>
                    <a:pt x="101141" y="866"/>
                  </a:cubicBezTo>
                  <a:lnTo>
                    <a:pt x="2312" y="50494"/>
                  </a:lnTo>
                  <a:cubicBezTo>
                    <a:pt x="1156" y="49917"/>
                    <a:pt x="0" y="52225"/>
                    <a:pt x="0" y="53956"/>
                  </a:cubicBezTo>
                  <a:close/>
                  <a:moveTo>
                    <a:pt x="68776" y="98391"/>
                  </a:moveTo>
                  <a:lnTo>
                    <a:pt x="10403" y="127244"/>
                  </a:lnTo>
                  <a:lnTo>
                    <a:pt x="10403" y="58573"/>
                  </a:lnTo>
                  <a:lnTo>
                    <a:pt x="68776" y="29719"/>
                  </a:lnTo>
                  <a:lnTo>
                    <a:pt x="68776" y="98391"/>
                  </a:lnTo>
                  <a:close/>
                  <a:moveTo>
                    <a:pt x="10981" y="161869"/>
                  </a:moveTo>
                  <a:lnTo>
                    <a:pt x="10981" y="140517"/>
                  </a:lnTo>
                  <a:lnTo>
                    <a:pt x="77445" y="107624"/>
                  </a:lnTo>
                  <a:cubicBezTo>
                    <a:pt x="79179" y="106470"/>
                    <a:pt x="80335" y="104738"/>
                    <a:pt x="80335" y="102430"/>
                  </a:cubicBezTo>
                  <a:lnTo>
                    <a:pt x="80335" y="23371"/>
                  </a:lnTo>
                  <a:lnTo>
                    <a:pt x="99407" y="14138"/>
                  </a:lnTo>
                  <a:lnTo>
                    <a:pt x="99407" y="117434"/>
                  </a:lnTo>
                  <a:lnTo>
                    <a:pt x="10981" y="161869"/>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57" name="Freeform 469">
              <a:extLst>
                <a:ext uri="{FF2B5EF4-FFF2-40B4-BE49-F238E27FC236}">
                  <a16:creationId xmlns:a16="http://schemas.microsoft.com/office/drawing/2014/main" id="{BE118B72-9538-C7C2-4B18-8D7CD98C5E04}"/>
                </a:ext>
              </a:extLst>
            </p:cNvPr>
            <p:cNvSpPr/>
            <p:nvPr/>
          </p:nvSpPr>
          <p:spPr>
            <a:xfrm>
              <a:off x="5141716" y="8085975"/>
              <a:ext cx="177994" cy="486144"/>
            </a:xfrm>
            <a:custGeom>
              <a:avLst/>
              <a:gdLst>
                <a:gd name="connsiteX0" fmla="*/ 68776 w 68775"/>
                <a:gd name="connsiteY0" fmla="*/ 0 h 197358"/>
                <a:gd name="connsiteX1" fmla="*/ 68776 w 68775"/>
                <a:gd name="connsiteY1" fmla="*/ 162734 h 197358"/>
                <a:gd name="connsiteX2" fmla="*/ 0 w 68775"/>
                <a:gd name="connsiteY2" fmla="*/ 197358 h 197358"/>
                <a:gd name="connsiteX3" fmla="*/ 0 w 68775"/>
                <a:gd name="connsiteY3" fmla="*/ 34047 h 197358"/>
                <a:gd name="connsiteX4" fmla="*/ 68776 w 68775"/>
                <a:gd name="connsiteY4" fmla="*/ 0 h 197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75" h="197358">
                  <a:moveTo>
                    <a:pt x="68776" y="0"/>
                  </a:moveTo>
                  <a:lnTo>
                    <a:pt x="68776" y="162734"/>
                  </a:lnTo>
                  <a:lnTo>
                    <a:pt x="0" y="197358"/>
                  </a:lnTo>
                  <a:lnTo>
                    <a:pt x="0" y="34047"/>
                  </a:lnTo>
                  <a:lnTo>
                    <a:pt x="68776"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58" name="Freeform 470">
              <a:extLst>
                <a:ext uri="{FF2B5EF4-FFF2-40B4-BE49-F238E27FC236}">
                  <a16:creationId xmlns:a16="http://schemas.microsoft.com/office/drawing/2014/main" id="{46DB2A95-7B05-4B33-863A-3DA7954FD3DA}"/>
                </a:ext>
              </a:extLst>
            </p:cNvPr>
            <p:cNvSpPr/>
            <p:nvPr/>
          </p:nvSpPr>
          <p:spPr>
            <a:xfrm>
              <a:off x="5126758" y="8031250"/>
              <a:ext cx="282699" cy="638953"/>
            </a:xfrm>
            <a:custGeom>
              <a:avLst/>
              <a:gdLst>
                <a:gd name="connsiteX0" fmla="*/ 0 w 109232"/>
                <a:gd name="connsiteY0" fmla="*/ 55110 h 259393"/>
                <a:gd name="connsiteX1" fmla="*/ 0 w 109232"/>
                <a:gd name="connsiteY1" fmla="*/ 56842 h 259393"/>
                <a:gd name="connsiteX2" fmla="*/ 0 w 109232"/>
                <a:gd name="connsiteY2" fmla="*/ 219576 h 259393"/>
                <a:gd name="connsiteX3" fmla="*/ 0 w 109232"/>
                <a:gd name="connsiteY3" fmla="*/ 253623 h 259393"/>
                <a:gd name="connsiteX4" fmla="*/ 2312 w 109232"/>
                <a:gd name="connsiteY4" fmla="*/ 258239 h 259393"/>
                <a:gd name="connsiteX5" fmla="*/ 5201 w 109232"/>
                <a:gd name="connsiteY5" fmla="*/ 259394 h 259393"/>
                <a:gd name="connsiteX6" fmla="*/ 7513 w 109232"/>
                <a:gd name="connsiteY6" fmla="*/ 258817 h 259393"/>
                <a:gd name="connsiteX7" fmla="*/ 106342 w 109232"/>
                <a:gd name="connsiteY7" fmla="*/ 209188 h 259393"/>
                <a:gd name="connsiteX8" fmla="*/ 109232 w 109232"/>
                <a:gd name="connsiteY8" fmla="*/ 203995 h 259393"/>
                <a:gd name="connsiteX9" fmla="*/ 109232 w 109232"/>
                <a:gd name="connsiteY9" fmla="*/ 5482 h 259393"/>
                <a:gd name="connsiteX10" fmla="*/ 106920 w 109232"/>
                <a:gd name="connsiteY10" fmla="*/ 866 h 259393"/>
                <a:gd name="connsiteX11" fmla="*/ 101141 w 109232"/>
                <a:gd name="connsiteY11" fmla="*/ 866 h 259393"/>
                <a:gd name="connsiteX12" fmla="*/ 2312 w 109232"/>
                <a:gd name="connsiteY12" fmla="*/ 50494 h 259393"/>
                <a:gd name="connsiteX13" fmla="*/ 0 w 109232"/>
                <a:gd name="connsiteY13" fmla="*/ 55110 h 259393"/>
                <a:gd name="connsiteX14" fmla="*/ 68776 w 109232"/>
                <a:gd name="connsiteY14" fmla="*/ 181489 h 259393"/>
                <a:gd name="connsiteX15" fmla="*/ 10403 w 109232"/>
                <a:gd name="connsiteY15" fmla="*/ 210343 h 259393"/>
                <a:gd name="connsiteX16" fmla="*/ 10403 w 109232"/>
                <a:gd name="connsiteY16" fmla="*/ 59727 h 259393"/>
                <a:gd name="connsiteX17" fmla="*/ 68776 w 109232"/>
                <a:gd name="connsiteY17" fmla="*/ 30873 h 259393"/>
                <a:gd name="connsiteX18" fmla="*/ 68776 w 109232"/>
                <a:gd name="connsiteY18" fmla="*/ 181489 h 259393"/>
                <a:gd name="connsiteX19" fmla="*/ 10981 w 109232"/>
                <a:gd name="connsiteY19" fmla="*/ 244390 h 259393"/>
                <a:gd name="connsiteX20" fmla="*/ 10981 w 109232"/>
                <a:gd name="connsiteY20" fmla="*/ 223038 h 259393"/>
                <a:gd name="connsiteX21" fmla="*/ 77445 w 109232"/>
                <a:gd name="connsiteY21" fmla="*/ 190145 h 259393"/>
                <a:gd name="connsiteX22" fmla="*/ 80335 w 109232"/>
                <a:gd name="connsiteY22" fmla="*/ 184951 h 259393"/>
                <a:gd name="connsiteX23" fmla="*/ 80335 w 109232"/>
                <a:gd name="connsiteY23" fmla="*/ 23948 h 259393"/>
                <a:gd name="connsiteX24" fmla="*/ 99407 w 109232"/>
                <a:gd name="connsiteY24" fmla="*/ 14715 h 259393"/>
                <a:gd name="connsiteX25" fmla="*/ 99407 w 109232"/>
                <a:gd name="connsiteY25" fmla="*/ 200532 h 259393"/>
                <a:gd name="connsiteX26" fmla="*/ 10981 w 109232"/>
                <a:gd name="connsiteY26" fmla="*/ 244390 h 259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232" h="259393">
                  <a:moveTo>
                    <a:pt x="0" y="55110"/>
                  </a:moveTo>
                  <a:lnTo>
                    <a:pt x="0" y="56842"/>
                  </a:lnTo>
                  <a:lnTo>
                    <a:pt x="0" y="219576"/>
                  </a:lnTo>
                  <a:lnTo>
                    <a:pt x="0" y="253623"/>
                  </a:lnTo>
                  <a:cubicBezTo>
                    <a:pt x="0" y="255354"/>
                    <a:pt x="1156" y="257085"/>
                    <a:pt x="2312" y="258239"/>
                  </a:cubicBezTo>
                  <a:cubicBezTo>
                    <a:pt x="3468" y="258817"/>
                    <a:pt x="4045" y="259394"/>
                    <a:pt x="5201" y="259394"/>
                  </a:cubicBezTo>
                  <a:cubicBezTo>
                    <a:pt x="6357" y="259394"/>
                    <a:pt x="6935" y="259394"/>
                    <a:pt x="7513" y="258817"/>
                  </a:cubicBezTo>
                  <a:lnTo>
                    <a:pt x="106342" y="209188"/>
                  </a:lnTo>
                  <a:cubicBezTo>
                    <a:pt x="108076" y="208034"/>
                    <a:pt x="109232" y="206303"/>
                    <a:pt x="109232" y="203995"/>
                  </a:cubicBezTo>
                  <a:lnTo>
                    <a:pt x="109232" y="5482"/>
                  </a:lnTo>
                  <a:cubicBezTo>
                    <a:pt x="109232" y="3751"/>
                    <a:pt x="108076" y="2020"/>
                    <a:pt x="106920" y="866"/>
                  </a:cubicBezTo>
                  <a:cubicBezTo>
                    <a:pt x="105186" y="-289"/>
                    <a:pt x="103453" y="-289"/>
                    <a:pt x="101141" y="866"/>
                  </a:cubicBezTo>
                  <a:lnTo>
                    <a:pt x="2312" y="50494"/>
                  </a:lnTo>
                  <a:cubicBezTo>
                    <a:pt x="1156" y="51071"/>
                    <a:pt x="0" y="52802"/>
                    <a:pt x="0" y="55110"/>
                  </a:cubicBezTo>
                  <a:close/>
                  <a:moveTo>
                    <a:pt x="68776" y="181489"/>
                  </a:moveTo>
                  <a:lnTo>
                    <a:pt x="10403" y="210343"/>
                  </a:lnTo>
                  <a:lnTo>
                    <a:pt x="10403" y="59727"/>
                  </a:lnTo>
                  <a:lnTo>
                    <a:pt x="68776" y="30873"/>
                  </a:lnTo>
                  <a:lnTo>
                    <a:pt x="68776" y="181489"/>
                  </a:lnTo>
                  <a:close/>
                  <a:moveTo>
                    <a:pt x="10981" y="244390"/>
                  </a:moveTo>
                  <a:lnTo>
                    <a:pt x="10981" y="223038"/>
                  </a:lnTo>
                  <a:lnTo>
                    <a:pt x="77445" y="190145"/>
                  </a:lnTo>
                  <a:cubicBezTo>
                    <a:pt x="79179" y="188991"/>
                    <a:pt x="80335" y="187260"/>
                    <a:pt x="80335" y="184951"/>
                  </a:cubicBezTo>
                  <a:lnTo>
                    <a:pt x="80335" y="23948"/>
                  </a:lnTo>
                  <a:lnTo>
                    <a:pt x="99407" y="14715"/>
                  </a:lnTo>
                  <a:lnTo>
                    <a:pt x="99407" y="200532"/>
                  </a:lnTo>
                  <a:lnTo>
                    <a:pt x="10981" y="244390"/>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59" name="Freeform 471">
              <a:extLst>
                <a:ext uri="{FF2B5EF4-FFF2-40B4-BE49-F238E27FC236}">
                  <a16:creationId xmlns:a16="http://schemas.microsoft.com/office/drawing/2014/main" id="{415912B3-72E9-1CE4-9804-54E554F67190}"/>
                </a:ext>
              </a:extLst>
            </p:cNvPr>
            <p:cNvSpPr/>
            <p:nvPr/>
          </p:nvSpPr>
          <p:spPr>
            <a:xfrm>
              <a:off x="4745339" y="8273612"/>
              <a:ext cx="177994" cy="285716"/>
            </a:xfrm>
            <a:custGeom>
              <a:avLst/>
              <a:gdLst>
                <a:gd name="connsiteX0" fmla="*/ 68776 w 68775"/>
                <a:gd name="connsiteY0" fmla="*/ 0 h 115991"/>
                <a:gd name="connsiteX1" fmla="*/ 68776 w 68775"/>
                <a:gd name="connsiteY1" fmla="*/ 81367 h 115991"/>
                <a:gd name="connsiteX2" fmla="*/ 0 w 68775"/>
                <a:gd name="connsiteY2" fmla="*/ 115991 h 115991"/>
                <a:gd name="connsiteX3" fmla="*/ 0 w 68775"/>
                <a:gd name="connsiteY3" fmla="*/ 34624 h 115991"/>
                <a:gd name="connsiteX4" fmla="*/ 68776 w 68775"/>
                <a:gd name="connsiteY4" fmla="*/ 0 h 1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75" h="115991">
                  <a:moveTo>
                    <a:pt x="68776" y="0"/>
                  </a:moveTo>
                  <a:lnTo>
                    <a:pt x="68776" y="81367"/>
                  </a:lnTo>
                  <a:lnTo>
                    <a:pt x="0" y="115991"/>
                  </a:lnTo>
                  <a:lnTo>
                    <a:pt x="0" y="34624"/>
                  </a:lnTo>
                  <a:lnTo>
                    <a:pt x="68776" y="0"/>
                  </a:lnTo>
                  <a:close/>
                </a:path>
              </a:pathLst>
            </a:custGeom>
            <a:solidFill>
              <a:srgbClr val="E9EBED"/>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60" name="Freeform 472">
              <a:extLst>
                <a:ext uri="{FF2B5EF4-FFF2-40B4-BE49-F238E27FC236}">
                  <a16:creationId xmlns:a16="http://schemas.microsoft.com/office/drawing/2014/main" id="{EEC9116D-3426-560C-432E-7DBA28E9FE03}"/>
                </a:ext>
              </a:extLst>
            </p:cNvPr>
            <p:cNvSpPr/>
            <p:nvPr/>
          </p:nvSpPr>
          <p:spPr>
            <a:xfrm>
              <a:off x="4730378" y="8220305"/>
              <a:ext cx="282699" cy="437103"/>
            </a:xfrm>
            <a:custGeom>
              <a:avLst/>
              <a:gdLst>
                <a:gd name="connsiteX0" fmla="*/ 0 w 109232"/>
                <a:gd name="connsiteY0" fmla="*/ 54533 h 177449"/>
                <a:gd name="connsiteX1" fmla="*/ 0 w 109232"/>
                <a:gd name="connsiteY1" fmla="*/ 56264 h 177449"/>
                <a:gd name="connsiteX2" fmla="*/ 0 w 109232"/>
                <a:gd name="connsiteY2" fmla="*/ 137632 h 177449"/>
                <a:gd name="connsiteX3" fmla="*/ 0 w 109232"/>
                <a:gd name="connsiteY3" fmla="*/ 171679 h 177449"/>
                <a:gd name="connsiteX4" fmla="*/ 2312 w 109232"/>
                <a:gd name="connsiteY4" fmla="*/ 176295 h 177449"/>
                <a:gd name="connsiteX5" fmla="*/ 5201 w 109232"/>
                <a:gd name="connsiteY5" fmla="*/ 177449 h 177449"/>
                <a:gd name="connsiteX6" fmla="*/ 7513 w 109232"/>
                <a:gd name="connsiteY6" fmla="*/ 176873 h 177449"/>
                <a:gd name="connsiteX7" fmla="*/ 106342 w 109232"/>
                <a:gd name="connsiteY7" fmla="*/ 127244 h 177449"/>
                <a:gd name="connsiteX8" fmla="*/ 109232 w 109232"/>
                <a:gd name="connsiteY8" fmla="*/ 122051 h 177449"/>
                <a:gd name="connsiteX9" fmla="*/ 109232 w 109232"/>
                <a:gd name="connsiteY9" fmla="*/ 5482 h 177449"/>
                <a:gd name="connsiteX10" fmla="*/ 106920 w 109232"/>
                <a:gd name="connsiteY10" fmla="*/ 866 h 177449"/>
                <a:gd name="connsiteX11" fmla="*/ 101141 w 109232"/>
                <a:gd name="connsiteY11" fmla="*/ 866 h 177449"/>
                <a:gd name="connsiteX12" fmla="*/ 2312 w 109232"/>
                <a:gd name="connsiteY12" fmla="*/ 50494 h 177449"/>
                <a:gd name="connsiteX13" fmla="*/ 0 w 109232"/>
                <a:gd name="connsiteY13" fmla="*/ 54533 h 177449"/>
                <a:gd name="connsiteX14" fmla="*/ 68776 w 109232"/>
                <a:gd name="connsiteY14" fmla="*/ 98968 h 177449"/>
                <a:gd name="connsiteX15" fmla="*/ 10403 w 109232"/>
                <a:gd name="connsiteY15" fmla="*/ 127821 h 177449"/>
                <a:gd name="connsiteX16" fmla="*/ 10403 w 109232"/>
                <a:gd name="connsiteY16" fmla="*/ 58573 h 177449"/>
                <a:gd name="connsiteX17" fmla="*/ 68776 w 109232"/>
                <a:gd name="connsiteY17" fmla="*/ 29719 h 177449"/>
                <a:gd name="connsiteX18" fmla="*/ 68776 w 109232"/>
                <a:gd name="connsiteY18" fmla="*/ 98968 h 177449"/>
                <a:gd name="connsiteX19" fmla="*/ 10981 w 109232"/>
                <a:gd name="connsiteY19" fmla="*/ 161869 h 177449"/>
                <a:gd name="connsiteX20" fmla="*/ 10981 w 109232"/>
                <a:gd name="connsiteY20" fmla="*/ 140517 h 177449"/>
                <a:gd name="connsiteX21" fmla="*/ 77445 w 109232"/>
                <a:gd name="connsiteY21" fmla="*/ 107624 h 177449"/>
                <a:gd name="connsiteX22" fmla="*/ 80335 w 109232"/>
                <a:gd name="connsiteY22" fmla="*/ 102430 h 177449"/>
                <a:gd name="connsiteX23" fmla="*/ 80335 w 109232"/>
                <a:gd name="connsiteY23" fmla="*/ 23371 h 177449"/>
                <a:gd name="connsiteX24" fmla="*/ 99407 w 109232"/>
                <a:gd name="connsiteY24" fmla="*/ 14138 h 177449"/>
                <a:gd name="connsiteX25" fmla="*/ 99407 w 109232"/>
                <a:gd name="connsiteY25" fmla="*/ 118588 h 177449"/>
                <a:gd name="connsiteX26" fmla="*/ 10981 w 109232"/>
                <a:gd name="connsiteY26" fmla="*/ 161869 h 177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232" h="177449">
                  <a:moveTo>
                    <a:pt x="0" y="54533"/>
                  </a:moveTo>
                  <a:lnTo>
                    <a:pt x="0" y="56264"/>
                  </a:lnTo>
                  <a:lnTo>
                    <a:pt x="0" y="137632"/>
                  </a:lnTo>
                  <a:lnTo>
                    <a:pt x="0" y="171679"/>
                  </a:lnTo>
                  <a:cubicBezTo>
                    <a:pt x="0" y="173410"/>
                    <a:pt x="1156" y="175141"/>
                    <a:pt x="2312" y="176295"/>
                  </a:cubicBezTo>
                  <a:cubicBezTo>
                    <a:pt x="3468" y="176873"/>
                    <a:pt x="4045" y="177449"/>
                    <a:pt x="5201" y="177449"/>
                  </a:cubicBezTo>
                  <a:cubicBezTo>
                    <a:pt x="6357" y="177449"/>
                    <a:pt x="6935" y="177449"/>
                    <a:pt x="7513" y="176873"/>
                  </a:cubicBezTo>
                  <a:lnTo>
                    <a:pt x="106342" y="127244"/>
                  </a:lnTo>
                  <a:cubicBezTo>
                    <a:pt x="108076" y="126090"/>
                    <a:pt x="109232" y="124359"/>
                    <a:pt x="109232" y="122051"/>
                  </a:cubicBezTo>
                  <a:lnTo>
                    <a:pt x="109232" y="5482"/>
                  </a:lnTo>
                  <a:cubicBezTo>
                    <a:pt x="109232" y="3751"/>
                    <a:pt x="108076" y="2020"/>
                    <a:pt x="106920" y="866"/>
                  </a:cubicBezTo>
                  <a:cubicBezTo>
                    <a:pt x="105186" y="-289"/>
                    <a:pt x="103453" y="-289"/>
                    <a:pt x="101141" y="866"/>
                  </a:cubicBezTo>
                  <a:lnTo>
                    <a:pt x="2312" y="50494"/>
                  </a:lnTo>
                  <a:cubicBezTo>
                    <a:pt x="1156" y="50494"/>
                    <a:pt x="0" y="52225"/>
                    <a:pt x="0" y="54533"/>
                  </a:cubicBezTo>
                  <a:close/>
                  <a:moveTo>
                    <a:pt x="68776" y="98968"/>
                  </a:moveTo>
                  <a:lnTo>
                    <a:pt x="10403" y="127821"/>
                  </a:lnTo>
                  <a:lnTo>
                    <a:pt x="10403" y="58573"/>
                  </a:lnTo>
                  <a:lnTo>
                    <a:pt x="68776" y="29719"/>
                  </a:lnTo>
                  <a:lnTo>
                    <a:pt x="68776" y="98968"/>
                  </a:lnTo>
                  <a:close/>
                  <a:moveTo>
                    <a:pt x="10981" y="161869"/>
                  </a:moveTo>
                  <a:lnTo>
                    <a:pt x="10981" y="140517"/>
                  </a:lnTo>
                  <a:lnTo>
                    <a:pt x="77445" y="107624"/>
                  </a:lnTo>
                  <a:cubicBezTo>
                    <a:pt x="79179" y="106470"/>
                    <a:pt x="80335" y="104739"/>
                    <a:pt x="80335" y="102430"/>
                  </a:cubicBezTo>
                  <a:lnTo>
                    <a:pt x="80335" y="23371"/>
                  </a:lnTo>
                  <a:lnTo>
                    <a:pt x="99407" y="14138"/>
                  </a:lnTo>
                  <a:lnTo>
                    <a:pt x="99407" y="118588"/>
                  </a:lnTo>
                  <a:lnTo>
                    <a:pt x="10981" y="161869"/>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61" name="Freeform 473">
              <a:extLst>
                <a:ext uri="{FF2B5EF4-FFF2-40B4-BE49-F238E27FC236}">
                  <a16:creationId xmlns:a16="http://schemas.microsoft.com/office/drawing/2014/main" id="{50D9FDF7-3DEA-5E93-3605-23E854ACD47E}"/>
                </a:ext>
              </a:extLst>
            </p:cNvPr>
            <p:cNvSpPr/>
            <p:nvPr/>
          </p:nvSpPr>
          <p:spPr>
            <a:xfrm>
              <a:off x="4740850" y="7562872"/>
              <a:ext cx="264748" cy="167733"/>
            </a:xfrm>
            <a:custGeom>
              <a:avLst/>
              <a:gdLst>
                <a:gd name="connsiteX0" fmla="*/ 0 w 102296"/>
                <a:gd name="connsiteY0" fmla="*/ 68094 h 68094"/>
                <a:gd name="connsiteX1" fmla="*/ 578 w 102296"/>
                <a:gd name="connsiteY1" fmla="*/ 34624 h 68094"/>
                <a:gd name="connsiteX2" fmla="*/ 69932 w 102296"/>
                <a:gd name="connsiteY2" fmla="*/ 0 h 68094"/>
                <a:gd name="connsiteX3" fmla="*/ 102297 w 102296"/>
                <a:gd name="connsiteY3" fmla="*/ 23660 h 68094"/>
              </a:gdLst>
              <a:ahLst/>
              <a:cxnLst>
                <a:cxn ang="0">
                  <a:pos x="connsiteX0" y="connsiteY0"/>
                </a:cxn>
                <a:cxn ang="0">
                  <a:pos x="connsiteX1" y="connsiteY1"/>
                </a:cxn>
                <a:cxn ang="0">
                  <a:pos x="connsiteX2" y="connsiteY2"/>
                </a:cxn>
                <a:cxn ang="0">
                  <a:pos x="connsiteX3" y="connsiteY3"/>
                </a:cxn>
              </a:cxnLst>
              <a:rect l="l" t="t" r="r" b="b"/>
              <a:pathLst>
                <a:path w="102296" h="68094">
                  <a:moveTo>
                    <a:pt x="0" y="68094"/>
                  </a:moveTo>
                  <a:lnTo>
                    <a:pt x="578" y="34624"/>
                  </a:lnTo>
                  <a:lnTo>
                    <a:pt x="69932" y="0"/>
                  </a:lnTo>
                  <a:lnTo>
                    <a:pt x="102297" y="23660"/>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62" name="Freeform 474">
              <a:extLst>
                <a:ext uri="{FF2B5EF4-FFF2-40B4-BE49-F238E27FC236}">
                  <a16:creationId xmlns:a16="http://schemas.microsoft.com/office/drawing/2014/main" id="{C2E2C557-E832-DFA6-76E2-9792CE1F1A4D}"/>
                </a:ext>
              </a:extLst>
            </p:cNvPr>
            <p:cNvSpPr/>
            <p:nvPr/>
          </p:nvSpPr>
          <p:spPr>
            <a:xfrm>
              <a:off x="5137228" y="7375235"/>
              <a:ext cx="263255" cy="167733"/>
            </a:xfrm>
            <a:custGeom>
              <a:avLst/>
              <a:gdLst>
                <a:gd name="connsiteX0" fmla="*/ 0 w 101719"/>
                <a:gd name="connsiteY0" fmla="*/ 68094 h 68094"/>
                <a:gd name="connsiteX1" fmla="*/ 578 w 101719"/>
                <a:gd name="connsiteY1" fmla="*/ 34624 h 68094"/>
                <a:gd name="connsiteX2" fmla="*/ 69354 w 101719"/>
                <a:gd name="connsiteY2" fmla="*/ 0 h 68094"/>
                <a:gd name="connsiteX3" fmla="*/ 101719 w 101719"/>
                <a:gd name="connsiteY3" fmla="*/ 23660 h 68094"/>
              </a:gdLst>
              <a:ahLst/>
              <a:cxnLst>
                <a:cxn ang="0">
                  <a:pos x="connsiteX0" y="connsiteY0"/>
                </a:cxn>
                <a:cxn ang="0">
                  <a:pos x="connsiteX1" y="connsiteY1"/>
                </a:cxn>
                <a:cxn ang="0">
                  <a:pos x="connsiteX2" y="connsiteY2"/>
                </a:cxn>
                <a:cxn ang="0">
                  <a:pos x="connsiteX3" y="connsiteY3"/>
                </a:cxn>
              </a:cxnLst>
              <a:rect l="l" t="t" r="r" b="b"/>
              <a:pathLst>
                <a:path w="101719" h="68094">
                  <a:moveTo>
                    <a:pt x="0" y="68094"/>
                  </a:moveTo>
                  <a:lnTo>
                    <a:pt x="578" y="34624"/>
                  </a:lnTo>
                  <a:lnTo>
                    <a:pt x="69354" y="0"/>
                  </a:lnTo>
                  <a:lnTo>
                    <a:pt x="101719" y="23660"/>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63" name="Freeform 475">
              <a:extLst>
                <a:ext uri="{FF2B5EF4-FFF2-40B4-BE49-F238E27FC236}">
                  <a16:creationId xmlns:a16="http://schemas.microsoft.com/office/drawing/2014/main" id="{88FE07DD-29EB-A521-8D57-F1D0C9AF3DEA}"/>
                </a:ext>
              </a:extLst>
            </p:cNvPr>
            <p:cNvSpPr/>
            <p:nvPr/>
          </p:nvSpPr>
          <p:spPr>
            <a:xfrm>
              <a:off x="5530615" y="7186181"/>
              <a:ext cx="266244" cy="169155"/>
            </a:xfrm>
            <a:custGeom>
              <a:avLst/>
              <a:gdLst>
                <a:gd name="connsiteX0" fmla="*/ 0 w 102874"/>
                <a:gd name="connsiteY0" fmla="*/ 68671 h 68671"/>
                <a:gd name="connsiteX1" fmla="*/ 578 w 102874"/>
                <a:gd name="connsiteY1" fmla="*/ 34624 h 68671"/>
                <a:gd name="connsiteX2" fmla="*/ 69932 w 102874"/>
                <a:gd name="connsiteY2" fmla="*/ 0 h 68671"/>
                <a:gd name="connsiteX3" fmla="*/ 102874 w 102874"/>
                <a:gd name="connsiteY3" fmla="*/ 24237 h 68671"/>
              </a:gdLst>
              <a:ahLst/>
              <a:cxnLst>
                <a:cxn ang="0">
                  <a:pos x="connsiteX0" y="connsiteY0"/>
                </a:cxn>
                <a:cxn ang="0">
                  <a:pos x="connsiteX1" y="connsiteY1"/>
                </a:cxn>
                <a:cxn ang="0">
                  <a:pos x="connsiteX2" y="connsiteY2"/>
                </a:cxn>
                <a:cxn ang="0">
                  <a:pos x="connsiteX3" y="connsiteY3"/>
                </a:cxn>
              </a:cxnLst>
              <a:rect l="l" t="t" r="r" b="b"/>
              <a:pathLst>
                <a:path w="102874" h="68671">
                  <a:moveTo>
                    <a:pt x="0" y="68671"/>
                  </a:moveTo>
                  <a:lnTo>
                    <a:pt x="578" y="34624"/>
                  </a:lnTo>
                  <a:lnTo>
                    <a:pt x="69932" y="0"/>
                  </a:lnTo>
                  <a:lnTo>
                    <a:pt x="102874" y="24237"/>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64" name="Freeform 476">
              <a:extLst>
                <a:ext uri="{FF2B5EF4-FFF2-40B4-BE49-F238E27FC236}">
                  <a16:creationId xmlns:a16="http://schemas.microsoft.com/office/drawing/2014/main" id="{BE9A298A-AF49-FA9D-39CD-0A766A5B08BC}"/>
                </a:ext>
              </a:extLst>
            </p:cNvPr>
            <p:cNvSpPr/>
            <p:nvPr/>
          </p:nvSpPr>
          <p:spPr>
            <a:xfrm>
              <a:off x="4740850" y="8019167"/>
              <a:ext cx="264748" cy="169155"/>
            </a:xfrm>
            <a:custGeom>
              <a:avLst/>
              <a:gdLst>
                <a:gd name="connsiteX0" fmla="*/ 0 w 102296"/>
                <a:gd name="connsiteY0" fmla="*/ 68671 h 68671"/>
                <a:gd name="connsiteX1" fmla="*/ 578 w 102296"/>
                <a:gd name="connsiteY1" fmla="*/ 34624 h 68671"/>
                <a:gd name="connsiteX2" fmla="*/ 69932 w 102296"/>
                <a:gd name="connsiteY2" fmla="*/ 0 h 68671"/>
                <a:gd name="connsiteX3" fmla="*/ 102297 w 102296"/>
                <a:gd name="connsiteY3" fmla="*/ 24237 h 68671"/>
              </a:gdLst>
              <a:ahLst/>
              <a:cxnLst>
                <a:cxn ang="0">
                  <a:pos x="connsiteX0" y="connsiteY0"/>
                </a:cxn>
                <a:cxn ang="0">
                  <a:pos x="connsiteX1" y="connsiteY1"/>
                </a:cxn>
                <a:cxn ang="0">
                  <a:pos x="connsiteX2" y="connsiteY2"/>
                </a:cxn>
                <a:cxn ang="0">
                  <a:pos x="connsiteX3" y="connsiteY3"/>
                </a:cxn>
              </a:cxnLst>
              <a:rect l="l" t="t" r="r" b="b"/>
              <a:pathLst>
                <a:path w="102296" h="68671">
                  <a:moveTo>
                    <a:pt x="0" y="68671"/>
                  </a:moveTo>
                  <a:lnTo>
                    <a:pt x="578" y="34624"/>
                  </a:lnTo>
                  <a:lnTo>
                    <a:pt x="69932" y="0"/>
                  </a:lnTo>
                  <a:lnTo>
                    <a:pt x="102297" y="24237"/>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65" name="Freeform 477">
              <a:extLst>
                <a:ext uri="{FF2B5EF4-FFF2-40B4-BE49-F238E27FC236}">
                  <a16:creationId xmlns:a16="http://schemas.microsoft.com/office/drawing/2014/main" id="{D168B790-2CF5-CD64-C2AC-59F1FBCE2884}"/>
                </a:ext>
              </a:extLst>
            </p:cNvPr>
            <p:cNvSpPr/>
            <p:nvPr/>
          </p:nvSpPr>
          <p:spPr>
            <a:xfrm>
              <a:off x="5137228" y="7831531"/>
              <a:ext cx="263255" cy="169155"/>
            </a:xfrm>
            <a:custGeom>
              <a:avLst/>
              <a:gdLst>
                <a:gd name="connsiteX0" fmla="*/ 0 w 101719"/>
                <a:gd name="connsiteY0" fmla="*/ 68671 h 68671"/>
                <a:gd name="connsiteX1" fmla="*/ 578 w 101719"/>
                <a:gd name="connsiteY1" fmla="*/ 34624 h 68671"/>
                <a:gd name="connsiteX2" fmla="*/ 69354 w 101719"/>
                <a:gd name="connsiteY2" fmla="*/ 0 h 68671"/>
                <a:gd name="connsiteX3" fmla="*/ 101719 w 101719"/>
                <a:gd name="connsiteY3" fmla="*/ 24237 h 68671"/>
              </a:gdLst>
              <a:ahLst/>
              <a:cxnLst>
                <a:cxn ang="0">
                  <a:pos x="connsiteX0" y="connsiteY0"/>
                </a:cxn>
                <a:cxn ang="0">
                  <a:pos x="connsiteX1" y="connsiteY1"/>
                </a:cxn>
                <a:cxn ang="0">
                  <a:pos x="connsiteX2" y="connsiteY2"/>
                </a:cxn>
                <a:cxn ang="0">
                  <a:pos x="connsiteX3" y="connsiteY3"/>
                </a:cxn>
              </a:cxnLst>
              <a:rect l="l" t="t" r="r" b="b"/>
              <a:pathLst>
                <a:path w="101719" h="68671">
                  <a:moveTo>
                    <a:pt x="0" y="68671"/>
                  </a:moveTo>
                  <a:lnTo>
                    <a:pt x="578" y="34624"/>
                  </a:lnTo>
                  <a:lnTo>
                    <a:pt x="69354" y="0"/>
                  </a:lnTo>
                  <a:lnTo>
                    <a:pt x="101719" y="24237"/>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66" name="Freeform 478">
              <a:extLst>
                <a:ext uri="{FF2B5EF4-FFF2-40B4-BE49-F238E27FC236}">
                  <a16:creationId xmlns:a16="http://schemas.microsoft.com/office/drawing/2014/main" id="{FF25CC80-26CB-F0AA-1A0B-F8157529DBC9}"/>
                </a:ext>
              </a:extLst>
            </p:cNvPr>
            <p:cNvSpPr/>
            <p:nvPr/>
          </p:nvSpPr>
          <p:spPr>
            <a:xfrm>
              <a:off x="5530615" y="7645317"/>
              <a:ext cx="266244" cy="167733"/>
            </a:xfrm>
            <a:custGeom>
              <a:avLst/>
              <a:gdLst>
                <a:gd name="connsiteX0" fmla="*/ 0 w 102874"/>
                <a:gd name="connsiteY0" fmla="*/ 68094 h 68094"/>
                <a:gd name="connsiteX1" fmla="*/ 578 w 102874"/>
                <a:gd name="connsiteY1" fmla="*/ 34624 h 68094"/>
                <a:gd name="connsiteX2" fmla="*/ 69932 w 102874"/>
                <a:gd name="connsiteY2" fmla="*/ 0 h 68094"/>
                <a:gd name="connsiteX3" fmla="*/ 102874 w 102874"/>
                <a:gd name="connsiteY3" fmla="*/ 23660 h 68094"/>
              </a:gdLst>
              <a:ahLst/>
              <a:cxnLst>
                <a:cxn ang="0">
                  <a:pos x="connsiteX0" y="connsiteY0"/>
                </a:cxn>
                <a:cxn ang="0">
                  <a:pos x="connsiteX1" y="connsiteY1"/>
                </a:cxn>
                <a:cxn ang="0">
                  <a:pos x="connsiteX2" y="connsiteY2"/>
                </a:cxn>
                <a:cxn ang="0">
                  <a:pos x="connsiteX3" y="connsiteY3"/>
                </a:cxn>
              </a:cxnLst>
              <a:rect l="l" t="t" r="r" b="b"/>
              <a:pathLst>
                <a:path w="102874" h="68094">
                  <a:moveTo>
                    <a:pt x="0" y="68094"/>
                  </a:moveTo>
                  <a:lnTo>
                    <a:pt x="578" y="34624"/>
                  </a:lnTo>
                  <a:lnTo>
                    <a:pt x="69932" y="0"/>
                  </a:lnTo>
                  <a:lnTo>
                    <a:pt x="102874" y="23660"/>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67" name="Freeform 479">
              <a:extLst>
                <a:ext uri="{FF2B5EF4-FFF2-40B4-BE49-F238E27FC236}">
                  <a16:creationId xmlns:a16="http://schemas.microsoft.com/office/drawing/2014/main" id="{D72B2ACC-6CAD-5375-DFD5-18EA634A179E}"/>
                </a:ext>
              </a:extLst>
            </p:cNvPr>
            <p:cNvSpPr/>
            <p:nvPr/>
          </p:nvSpPr>
          <p:spPr>
            <a:xfrm>
              <a:off x="4740850" y="8471196"/>
              <a:ext cx="264748" cy="167733"/>
            </a:xfrm>
            <a:custGeom>
              <a:avLst/>
              <a:gdLst>
                <a:gd name="connsiteX0" fmla="*/ 0 w 102296"/>
                <a:gd name="connsiteY0" fmla="*/ 68094 h 68094"/>
                <a:gd name="connsiteX1" fmla="*/ 578 w 102296"/>
                <a:gd name="connsiteY1" fmla="*/ 34047 h 68094"/>
                <a:gd name="connsiteX2" fmla="*/ 69932 w 102296"/>
                <a:gd name="connsiteY2" fmla="*/ 0 h 68094"/>
                <a:gd name="connsiteX3" fmla="*/ 102297 w 102296"/>
                <a:gd name="connsiteY3" fmla="*/ 23660 h 68094"/>
              </a:gdLst>
              <a:ahLst/>
              <a:cxnLst>
                <a:cxn ang="0">
                  <a:pos x="connsiteX0" y="connsiteY0"/>
                </a:cxn>
                <a:cxn ang="0">
                  <a:pos x="connsiteX1" y="connsiteY1"/>
                </a:cxn>
                <a:cxn ang="0">
                  <a:pos x="connsiteX2" y="connsiteY2"/>
                </a:cxn>
                <a:cxn ang="0">
                  <a:pos x="connsiteX3" y="connsiteY3"/>
                </a:cxn>
              </a:cxnLst>
              <a:rect l="l" t="t" r="r" b="b"/>
              <a:pathLst>
                <a:path w="102296" h="68094">
                  <a:moveTo>
                    <a:pt x="0" y="68094"/>
                  </a:moveTo>
                  <a:lnTo>
                    <a:pt x="578" y="34047"/>
                  </a:lnTo>
                  <a:lnTo>
                    <a:pt x="69932" y="0"/>
                  </a:lnTo>
                  <a:lnTo>
                    <a:pt x="102297" y="23660"/>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68" name="Freeform 480">
              <a:extLst>
                <a:ext uri="{FF2B5EF4-FFF2-40B4-BE49-F238E27FC236}">
                  <a16:creationId xmlns:a16="http://schemas.microsoft.com/office/drawing/2014/main" id="{95270D48-DFD6-BE31-691D-4DBE53466647}"/>
                </a:ext>
              </a:extLst>
            </p:cNvPr>
            <p:cNvSpPr/>
            <p:nvPr/>
          </p:nvSpPr>
          <p:spPr>
            <a:xfrm>
              <a:off x="5137228" y="8472619"/>
              <a:ext cx="263255" cy="169155"/>
            </a:xfrm>
            <a:custGeom>
              <a:avLst/>
              <a:gdLst>
                <a:gd name="connsiteX0" fmla="*/ 0 w 101719"/>
                <a:gd name="connsiteY0" fmla="*/ 68672 h 68671"/>
                <a:gd name="connsiteX1" fmla="*/ 578 w 101719"/>
                <a:gd name="connsiteY1" fmla="*/ 34624 h 68671"/>
                <a:gd name="connsiteX2" fmla="*/ 69354 w 101719"/>
                <a:gd name="connsiteY2" fmla="*/ 0 h 68671"/>
                <a:gd name="connsiteX3" fmla="*/ 101719 w 101719"/>
                <a:gd name="connsiteY3" fmla="*/ 24237 h 68671"/>
              </a:gdLst>
              <a:ahLst/>
              <a:cxnLst>
                <a:cxn ang="0">
                  <a:pos x="connsiteX0" y="connsiteY0"/>
                </a:cxn>
                <a:cxn ang="0">
                  <a:pos x="connsiteX1" y="connsiteY1"/>
                </a:cxn>
                <a:cxn ang="0">
                  <a:pos x="connsiteX2" y="connsiteY2"/>
                </a:cxn>
                <a:cxn ang="0">
                  <a:pos x="connsiteX3" y="connsiteY3"/>
                </a:cxn>
              </a:cxnLst>
              <a:rect l="l" t="t" r="r" b="b"/>
              <a:pathLst>
                <a:path w="101719" h="68671">
                  <a:moveTo>
                    <a:pt x="0" y="68672"/>
                  </a:moveTo>
                  <a:lnTo>
                    <a:pt x="578" y="34624"/>
                  </a:lnTo>
                  <a:lnTo>
                    <a:pt x="69354" y="0"/>
                  </a:lnTo>
                  <a:lnTo>
                    <a:pt x="101719" y="24237"/>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69" name="Freeform 481">
              <a:extLst>
                <a:ext uri="{FF2B5EF4-FFF2-40B4-BE49-F238E27FC236}">
                  <a16:creationId xmlns:a16="http://schemas.microsoft.com/office/drawing/2014/main" id="{41385AE3-1E6C-2DBE-2999-B4BF6D2FF727}"/>
                </a:ext>
              </a:extLst>
            </p:cNvPr>
            <p:cNvSpPr/>
            <p:nvPr/>
          </p:nvSpPr>
          <p:spPr>
            <a:xfrm>
              <a:off x="5530615" y="8094506"/>
              <a:ext cx="266244" cy="169155"/>
            </a:xfrm>
            <a:custGeom>
              <a:avLst/>
              <a:gdLst>
                <a:gd name="connsiteX0" fmla="*/ 0 w 102874"/>
                <a:gd name="connsiteY0" fmla="*/ 68671 h 68671"/>
                <a:gd name="connsiteX1" fmla="*/ 578 w 102874"/>
                <a:gd name="connsiteY1" fmla="*/ 34624 h 68671"/>
                <a:gd name="connsiteX2" fmla="*/ 69932 w 102874"/>
                <a:gd name="connsiteY2" fmla="*/ 0 h 68671"/>
                <a:gd name="connsiteX3" fmla="*/ 102874 w 102874"/>
                <a:gd name="connsiteY3" fmla="*/ 24237 h 68671"/>
              </a:gdLst>
              <a:ahLst/>
              <a:cxnLst>
                <a:cxn ang="0">
                  <a:pos x="connsiteX0" y="connsiteY0"/>
                </a:cxn>
                <a:cxn ang="0">
                  <a:pos x="connsiteX1" y="connsiteY1"/>
                </a:cxn>
                <a:cxn ang="0">
                  <a:pos x="connsiteX2" y="connsiteY2"/>
                </a:cxn>
                <a:cxn ang="0">
                  <a:pos x="connsiteX3" y="connsiteY3"/>
                </a:cxn>
              </a:cxnLst>
              <a:rect l="l" t="t" r="r" b="b"/>
              <a:pathLst>
                <a:path w="102874" h="68671">
                  <a:moveTo>
                    <a:pt x="0" y="68671"/>
                  </a:moveTo>
                  <a:lnTo>
                    <a:pt x="578" y="34624"/>
                  </a:lnTo>
                  <a:lnTo>
                    <a:pt x="69932" y="0"/>
                  </a:lnTo>
                  <a:lnTo>
                    <a:pt x="102874" y="24237"/>
                  </a:lnTo>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grpSp>
      <p:pic>
        <p:nvPicPr>
          <p:cNvPr id="371" name="Graphic 370" descr="Male profile outline">
            <a:extLst>
              <a:ext uri="{FF2B5EF4-FFF2-40B4-BE49-F238E27FC236}">
                <a16:creationId xmlns:a16="http://schemas.microsoft.com/office/drawing/2014/main" id="{1989CF7F-B1EE-308A-3B4A-5E00699ACCD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378071" y="8107537"/>
            <a:ext cx="1463040" cy="1463040"/>
          </a:xfrm>
          <a:prstGeom prst="rect">
            <a:avLst/>
          </a:prstGeom>
        </p:spPr>
      </p:pic>
      <p:pic>
        <p:nvPicPr>
          <p:cNvPr id="373" name="Graphic 372" descr="Crane outline">
            <a:extLst>
              <a:ext uri="{FF2B5EF4-FFF2-40B4-BE49-F238E27FC236}">
                <a16:creationId xmlns:a16="http://schemas.microsoft.com/office/drawing/2014/main" id="{8983D829-AC6B-76A4-9CAC-B2808C2D839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1909323" y="8604425"/>
            <a:ext cx="914400" cy="914400"/>
          </a:xfrm>
          <a:prstGeom prst="rect">
            <a:avLst/>
          </a:prstGeom>
        </p:spPr>
      </p:pic>
      <p:pic>
        <p:nvPicPr>
          <p:cNvPr id="376" name="Graphic 375" descr="Contract outline">
            <a:extLst>
              <a:ext uri="{FF2B5EF4-FFF2-40B4-BE49-F238E27FC236}">
                <a16:creationId xmlns:a16="http://schemas.microsoft.com/office/drawing/2014/main" id="{EA9E7104-D71F-99FD-9E27-5116A6E9A6C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492648" y="8514024"/>
            <a:ext cx="914400" cy="914400"/>
          </a:xfrm>
          <a:prstGeom prst="rect">
            <a:avLst/>
          </a:prstGeom>
        </p:spPr>
      </p:pic>
    </p:spTree>
    <p:extLst>
      <p:ext uri="{BB962C8B-B14F-4D97-AF65-F5344CB8AC3E}">
        <p14:creationId xmlns:p14="http://schemas.microsoft.com/office/powerpoint/2010/main" val="2804587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3">
                                            <p:txEl>
                                              <p:pRg st="0" end="0"/>
                                            </p:txEl>
                                          </p:spTgt>
                                        </p:tgtEl>
                                        <p:attrNameLst>
                                          <p:attrName>style.visibility</p:attrName>
                                        </p:attrNameLst>
                                      </p:cBhvr>
                                      <p:to>
                                        <p:strVal val="visible"/>
                                      </p:to>
                                    </p:set>
                                    <p:animEffect transition="in" filter="fade">
                                      <p:cBhvr>
                                        <p:cTn id="7" dur="500"/>
                                        <p:tgtEl>
                                          <p:spTgt spid="29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9"/>
                                        </p:tgtEl>
                                        <p:attrNameLst>
                                          <p:attrName>style.visibility</p:attrName>
                                        </p:attrNameLst>
                                      </p:cBhvr>
                                      <p:to>
                                        <p:strVal val="visible"/>
                                      </p:to>
                                    </p:set>
                                    <p:animEffect transition="in" filter="fade">
                                      <p:cBhvr>
                                        <p:cTn id="11" dur="500"/>
                                        <p:tgtEl>
                                          <p:spTgt spid="139"/>
                                        </p:tgtEl>
                                      </p:cBhvr>
                                    </p:animEffect>
                                  </p:childTnLst>
                                </p:cTn>
                              </p:par>
                            </p:childTnLst>
                          </p:cTn>
                        </p:par>
                        <p:par>
                          <p:cTn id="12" fill="hold">
                            <p:stCondLst>
                              <p:cond delay="1000"/>
                            </p:stCondLst>
                            <p:childTnLst>
                              <p:par>
                                <p:cTn id="13" presetID="22" presetClass="entr" presetSubtype="8" fill="hold" nodeType="afterEffect">
                                  <p:stCondLst>
                                    <p:cond delay="1000"/>
                                  </p:stCondLst>
                                  <p:childTnLst>
                                    <p:set>
                                      <p:cBhvr>
                                        <p:cTn id="14" dur="1" fill="hold">
                                          <p:stCondLst>
                                            <p:cond delay="0"/>
                                          </p:stCondLst>
                                        </p:cTn>
                                        <p:tgtEl>
                                          <p:spTgt spid="279"/>
                                        </p:tgtEl>
                                        <p:attrNameLst>
                                          <p:attrName>style.visibility</p:attrName>
                                        </p:attrNameLst>
                                      </p:cBhvr>
                                      <p:to>
                                        <p:strVal val="visible"/>
                                      </p:to>
                                    </p:set>
                                    <p:animEffect transition="in" filter="wipe(left)">
                                      <p:cBhvr>
                                        <p:cTn id="15" dur="500"/>
                                        <p:tgtEl>
                                          <p:spTgt spid="279"/>
                                        </p:tgtEl>
                                      </p:cBhvr>
                                    </p:animEffect>
                                  </p:childTnLst>
                                </p:cTn>
                              </p:par>
                              <p:par>
                                <p:cTn id="16" presetID="22" presetClass="entr" presetSubtype="2" fill="hold" nodeType="withEffect">
                                  <p:stCondLst>
                                    <p:cond delay="1000"/>
                                  </p:stCondLst>
                                  <p:childTnLst>
                                    <p:set>
                                      <p:cBhvr>
                                        <p:cTn id="17" dur="1" fill="hold">
                                          <p:stCondLst>
                                            <p:cond delay="0"/>
                                          </p:stCondLst>
                                        </p:cTn>
                                        <p:tgtEl>
                                          <p:spTgt spid="278"/>
                                        </p:tgtEl>
                                        <p:attrNameLst>
                                          <p:attrName>style.visibility</p:attrName>
                                        </p:attrNameLst>
                                      </p:cBhvr>
                                      <p:to>
                                        <p:strVal val="visible"/>
                                      </p:to>
                                    </p:set>
                                    <p:animEffect transition="in" filter="wipe(right)">
                                      <p:cBhvr>
                                        <p:cTn id="18" dur="500"/>
                                        <p:tgtEl>
                                          <p:spTgt spid="278"/>
                                        </p:tgtEl>
                                      </p:cBhvr>
                                    </p:animEffect>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287"/>
                                        </p:tgtEl>
                                        <p:attrNameLst>
                                          <p:attrName>style.visibility</p:attrName>
                                        </p:attrNameLst>
                                      </p:cBhvr>
                                      <p:to>
                                        <p:strVal val="visible"/>
                                      </p:to>
                                    </p:set>
                                    <p:animEffect transition="in" filter="fade">
                                      <p:cBhvr>
                                        <p:cTn id="22" dur="500"/>
                                        <p:tgtEl>
                                          <p:spTgt spid="287"/>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285"/>
                                        </p:tgtEl>
                                        <p:attrNameLst>
                                          <p:attrName>style.visibility</p:attrName>
                                        </p:attrNameLst>
                                      </p:cBhvr>
                                      <p:to>
                                        <p:strVal val="visible"/>
                                      </p:to>
                                    </p:set>
                                    <p:animEffect transition="in" filter="fade">
                                      <p:cBhvr>
                                        <p:cTn id="26" dur="500"/>
                                        <p:tgtEl>
                                          <p:spTgt spid="285"/>
                                        </p:tgtEl>
                                      </p:cBhvr>
                                    </p:animEffect>
                                  </p:childTnLst>
                                </p:cTn>
                              </p:par>
                            </p:childTnLst>
                          </p:cTn>
                        </p:par>
                        <p:par>
                          <p:cTn id="27" fill="hold">
                            <p:stCondLst>
                              <p:cond delay="3500"/>
                            </p:stCondLst>
                            <p:childTnLst>
                              <p:par>
                                <p:cTn id="28" presetID="10" presetClass="entr" presetSubtype="0" fill="hold" nodeType="afterEffect">
                                  <p:stCondLst>
                                    <p:cond delay="0"/>
                                  </p:stCondLst>
                                  <p:childTnLst>
                                    <p:set>
                                      <p:cBhvr>
                                        <p:cTn id="29" dur="1" fill="hold">
                                          <p:stCondLst>
                                            <p:cond delay="0"/>
                                          </p:stCondLst>
                                        </p:cTn>
                                        <p:tgtEl>
                                          <p:spTgt spid="292"/>
                                        </p:tgtEl>
                                        <p:attrNameLst>
                                          <p:attrName>style.visibility</p:attrName>
                                        </p:attrNameLst>
                                      </p:cBhvr>
                                      <p:to>
                                        <p:strVal val="visible"/>
                                      </p:to>
                                    </p:set>
                                    <p:animEffect transition="in" filter="fade">
                                      <p:cBhvr>
                                        <p:cTn id="30" dur="500"/>
                                        <p:tgtEl>
                                          <p:spTgt spid="292"/>
                                        </p:tgtEl>
                                      </p:cBhvr>
                                    </p:animEffect>
                                  </p:childTnLst>
                                </p:cTn>
                              </p:par>
                            </p:childTnLst>
                          </p:cTn>
                        </p:par>
                        <p:par>
                          <p:cTn id="31" fill="hold">
                            <p:stCondLst>
                              <p:cond delay="4000"/>
                            </p:stCondLst>
                            <p:childTnLst>
                              <p:par>
                                <p:cTn id="32" presetID="10" presetClass="entr" presetSubtype="0" fill="hold" nodeType="afterEffect">
                                  <p:stCondLst>
                                    <p:cond delay="0"/>
                                  </p:stCondLst>
                                  <p:childTnLst>
                                    <p:set>
                                      <p:cBhvr>
                                        <p:cTn id="33" dur="1" fill="hold">
                                          <p:stCondLst>
                                            <p:cond delay="0"/>
                                          </p:stCondLst>
                                        </p:cTn>
                                        <p:tgtEl>
                                          <p:spTgt spid="291"/>
                                        </p:tgtEl>
                                        <p:attrNameLst>
                                          <p:attrName>style.visibility</p:attrName>
                                        </p:attrNameLst>
                                      </p:cBhvr>
                                      <p:to>
                                        <p:strVal val="visible"/>
                                      </p:to>
                                    </p:set>
                                    <p:animEffect transition="in" filter="fade">
                                      <p:cBhvr>
                                        <p:cTn id="34" dur="500"/>
                                        <p:tgtEl>
                                          <p:spTgt spid="291"/>
                                        </p:tgtEl>
                                      </p:cBhvr>
                                    </p:animEffect>
                                  </p:childTnLst>
                                </p:cTn>
                              </p:par>
                            </p:childTnLst>
                          </p:cTn>
                        </p:par>
                        <p:par>
                          <p:cTn id="35" fill="hold">
                            <p:stCondLst>
                              <p:cond delay="4500"/>
                            </p:stCondLst>
                            <p:childTnLst>
                              <p:par>
                                <p:cTn id="36" presetID="53" presetClass="entr" presetSubtype="16" fill="hold" nodeType="afterEffect">
                                  <p:stCondLst>
                                    <p:cond delay="1500"/>
                                  </p:stCondLst>
                                  <p:childTnLst>
                                    <p:set>
                                      <p:cBhvr>
                                        <p:cTn id="37" dur="1" fill="hold">
                                          <p:stCondLst>
                                            <p:cond delay="0"/>
                                          </p:stCondLst>
                                        </p:cTn>
                                        <p:tgtEl>
                                          <p:spTgt spid="283"/>
                                        </p:tgtEl>
                                        <p:attrNameLst>
                                          <p:attrName>style.visibility</p:attrName>
                                        </p:attrNameLst>
                                      </p:cBhvr>
                                      <p:to>
                                        <p:strVal val="visible"/>
                                      </p:to>
                                    </p:set>
                                    <p:anim calcmode="lin" valueType="num">
                                      <p:cBhvr>
                                        <p:cTn id="38" dur="500" fill="hold"/>
                                        <p:tgtEl>
                                          <p:spTgt spid="283"/>
                                        </p:tgtEl>
                                        <p:attrNameLst>
                                          <p:attrName>ppt_w</p:attrName>
                                        </p:attrNameLst>
                                      </p:cBhvr>
                                      <p:tavLst>
                                        <p:tav tm="0">
                                          <p:val>
                                            <p:fltVal val="0"/>
                                          </p:val>
                                        </p:tav>
                                        <p:tav tm="100000">
                                          <p:val>
                                            <p:strVal val="#ppt_w"/>
                                          </p:val>
                                        </p:tav>
                                      </p:tavLst>
                                    </p:anim>
                                    <p:anim calcmode="lin" valueType="num">
                                      <p:cBhvr>
                                        <p:cTn id="39" dur="500" fill="hold"/>
                                        <p:tgtEl>
                                          <p:spTgt spid="283"/>
                                        </p:tgtEl>
                                        <p:attrNameLst>
                                          <p:attrName>ppt_h</p:attrName>
                                        </p:attrNameLst>
                                      </p:cBhvr>
                                      <p:tavLst>
                                        <p:tav tm="0">
                                          <p:val>
                                            <p:fltVal val="0"/>
                                          </p:val>
                                        </p:tav>
                                        <p:tav tm="100000">
                                          <p:val>
                                            <p:strVal val="#ppt_h"/>
                                          </p:val>
                                        </p:tav>
                                      </p:tavLst>
                                    </p:anim>
                                    <p:animEffect transition="in" filter="fade">
                                      <p:cBhvr>
                                        <p:cTn id="40" dur="500"/>
                                        <p:tgtEl>
                                          <p:spTgt spid="283"/>
                                        </p:tgtEl>
                                      </p:cBhvr>
                                    </p:animEffect>
                                  </p:childTnLst>
                                </p:cTn>
                              </p:par>
                              <p:par>
                                <p:cTn id="41" presetID="53" presetClass="entr" presetSubtype="16" fill="hold" nodeType="withEffect">
                                  <p:stCondLst>
                                    <p:cond delay="0"/>
                                  </p:stCondLst>
                                  <p:childTnLst>
                                    <p:set>
                                      <p:cBhvr>
                                        <p:cTn id="42" dur="1" fill="hold">
                                          <p:stCondLst>
                                            <p:cond delay="0"/>
                                          </p:stCondLst>
                                        </p:cTn>
                                        <p:tgtEl>
                                          <p:spTgt spid="290"/>
                                        </p:tgtEl>
                                        <p:attrNameLst>
                                          <p:attrName>style.visibility</p:attrName>
                                        </p:attrNameLst>
                                      </p:cBhvr>
                                      <p:to>
                                        <p:strVal val="visible"/>
                                      </p:to>
                                    </p:set>
                                    <p:anim calcmode="lin" valueType="num">
                                      <p:cBhvr>
                                        <p:cTn id="43" dur="500" fill="hold"/>
                                        <p:tgtEl>
                                          <p:spTgt spid="290"/>
                                        </p:tgtEl>
                                        <p:attrNameLst>
                                          <p:attrName>ppt_w</p:attrName>
                                        </p:attrNameLst>
                                      </p:cBhvr>
                                      <p:tavLst>
                                        <p:tav tm="0">
                                          <p:val>
                                            <p:fltVal val="0"/>
                                          </p:val>
                                        </p:tav>
                                        <p:tav tm="100000">
                                          <p:val>
                                            <p:strVal val="#ppt_w"/>
                                          </p:val>
                                        </p:tav>
                                      </p:tavLst>
                                    </p:anim>
                                    <p:anim calcmode="lin" valueType="num">
                                      <p:cBhvr>
                                        <p:cTn id="44" dur="500" fill="hold"/>
                                        <p:tgtEl>
                                          <p:spTgt spid="290"/>
                                        </p:tgtEl>
                                        <p:attrNameLst>
                                          <p:attrName>ppt_h</p:attrName>
                                        </p:attrNameLst>
                                      </p:cBhvr>
                                      <p:tavLst>
                                        <p:tav tm="0">
                                          <p:val>
                                            <p:fltVal val="0"/>
                                          </p:val>
                                        </p:tav>
                                        <p:tav tm="100000">
                                          <p:val>
                                            <p:strVal val="#ppt_h"/>
                                          </p:val>
                                        </p:tav>
                                      </p:tavLst>
                                    </p:anim>
                                    <p:animEffect transition="in" filter="fade">
                                      <p:cBhvr>
                                        <p:cTn id="45" dur="500"/>
                                        <p:tgtEl>
                                          <p:spTgt spid="29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93">
                                            <p:txEl>
                                              <p:pRg st="6" end="6"/>
                                            </p:txEl>
                                          </p:spTgt>
                                        </p:tgtEl>
                                        <p:attrNameLst>
                                          <p:attrName>style.visibility</p:attrName>
                                        </p:attrNameLst>
                                      </p:cBhvr>
                                      <p:to>
                                        <p:strVal val="visible"/>
                                      </p:to>
                                    </p:set>
                                    <p:animEffect transition="in" filter="fade">
                                      <p:cBhvr>
                                        <p:cTn id="50" dur="500"/>
                                        <p:tgtEl>
                                          <p:spTgt spid="293">
                                            <p:txEl>
                                              <p:pRg st="6" end="6"/>
                                            </p:txEl>
                                          </p:spTgt>
                                        </p:tgtEl>
                                      </p:cBhvr>
                                    </p:animEffect>
                                  </p:childTnLst>
                                </p:cTn>
                              </p:par>
                            </p:childTnLst>
                          </p:cTn>
                        </p:par>
                        <p:par>
                          <p:cTn id="51" fill="hold">
                            <p:stCondLst>
                              <p:cond delay="500"/>
                            </p:stCondLst>
                            <p:childTnLst>
                              <p:par>
                                <p:cTn id="52" presetID="10" presetClass="entr" presetSubtype="0" fill="hold" nodeType="afterEffect">
                                  <p:stCondLst>
                                    <p:cond delay="0"/>
                                  </p:stCondLst>
                                  <p:childTnLst>
                                    <p:set>
                                      <p:cBhvr>
                                        <p:cTn id="53" dur="1" fill="hold">
                                          <p:stCondLst>
                                            <p:cond delay="0"/>
                                          </p:stCondLst>
                                        </p:cTn>
                                        <p:tgtEl>
                                          <p:spTgt spid="296"/>
                                        </p:tgtEl>
                                        <p:attrNameLst>
                                          <p:attrName>style.visibility</p:attrName>
                                        </p:attrNameLst>
                                      </p:cBhvr>
                                      <p:to>
                                        <p:strVal val="visible"/>
                                      </p:to>
                                    </p:set>
                                    <p:animEffect transition="in" filter="fade">
                                      <p:cBhvr>
                                        <p:cTn id="54" dur="500"/>
                                        <p:tgtEl>
                                          <p:spTgt spid="296"/>
                                        </p:tgtEl>
                                      </p:cBhvr>
                                    </p:animEffect>
                                  </p:childTnLst>
                                </p:cTn>
                              </p:par>
                            </p:childTnLst>
                          </p:cTn>
                        </p:par>
                        <p:par>
                          <p:cTn id="55" fill="hold">
                            <p:stCondLst>
                              <p:cond delay="1000"/>
                            </p:stCondLst>
                            <p:childTnLst>
                              <p:par>
                                <p:cTn id="56" presetID="22" presetClass="entr" presetSubtype="8" fill="hold" nodeType="afterEffect">
                                  <p:stCondLst>
                                    <p:cond delay="1000"/>
                                  </p:stCondLst>
                                  <p:childTnLst>
                                    <p:set>
                                      <p:cBhvr>
                                        <p:cTn id="57" dur="1" fill="hold">
                                          <p:stCondLst>
                                            <p:cond delay="0"/>
                                          </p:stCondLst>
                                        </p:cTn>
                                        <p:tgtEl>
                                          <p:spTgt spid="295"/>
                                        </p:tgtEl>
                                        <p:attrNameLst>
                                          <p:attrName>style.visibility</p:attrName>
                                        </p:attrNameLst>
                                      </p:cBhvr>
                                      <p:to>
                                        <p:strVal val="visible"/>
                                      </p:to>
                                    </p:set>
                                    <p:animEffect transition="in" filter="wipe(left)">
                                      <p:cBhvr>
                                        <p:cTn id="58" dur="500"/>
                                        <p:tgtEl>
                                          <p:spTgt spid="295"/>
                                        </p:tgtEl>
                                      </p:cBhvr>
                                    </p:animEffect>
                                  </p:childTnLst>
                                </p:cTn>
                              </p:par>
                              <p:par>
                                <p:cTn id="59" presetID="22" presetClass="entr" presetSubtype="2" fill="hold" nodeType="withEffect">
                                  <p:stCondLst>
                                    <p:cond delay="1000"/>
                                  </p:stCondLst>
                                  <p:childTnLst>
                                    <p:set>
                                      <p:cBhvr>
                                        <p:cTn id="60" dur="1" fill="hold">
                                          <p:stCondLst>
                                            <p:cond delay="0"/>
                                          </p:stCondLst>
                                        </p:cTn>
                                        <p:tgtEl>
                                          <p:spTgt spid="371"/>
                                        </p:tgtEl>
                                        <p:attrNameLst>
                                          <p:attrName>style.visibility</p:attrName>
                                        </p:attrNameLst>
                                      </p:cBhvr>
                                      <p:to>
                                        <p:strVal val="visible"/>
                                      </p:to>
                                    </p:set>
                                    <p:animEffect transition="in" filter="wipe(right)">
                                      <p:cBhvr>
                                        <p:cTn id="61" dur="500"/>
                                        <p:tgtEl>
                                          <p:spTgt spid="371"/>
                                        </p:tgtEl>
                                      </p:cBhvr>
                                    </p:animEffect>
                                  </p:childTnLst>
                                </p:cTn>
                              </p:par>
                            </p:childTnLst>
                          </p:cTn>
                        </p:par>
                        <p:par>
                          <p:cTn id="62" fill="hold">
                            <p:stCondLst>
                              <p:cond delay="2500"/>
                            </p:stCondLst>
                            <p:childTnLst>
                              <p:par>
                                <p:cTn id="63" presetID="10" presetClass="entr" presetSubtype="0" fill="hold" nodeType="afterEffect">
                                  <p:stCondLst>
                                    <p:cond delay="500"/>
                                  </p:stCondLst>
                                  <p:childTnLst>
                                    <p:set>
                                      <p:cBhvr>
                                        <p:cTn id="64" dur="1" fill="hold">
                                          <p:stCondLst>
                                            <p:cond delay="0"/>
                                          </p:stCondLst>
                                        </p:cTn>
                                        <p:tgtEl>
                                          <p:spTgt spid="376"/>
                                        </p:tgtEl>
                                        <p:attrNameLst>
                                          <p:attrName>style.visibility</p:attrName>
                                        </p:attrNameLst>
                                      </p:cBhvr>
                                      <p:to>
                                        <p:strVal val="visible"/>
                                      </p:to>
                                    </p:set>
                                    <p:animEffect transition="in" filter="fade">
                                      <p:cBhvr>
                                        <p:cTn id="65" dur="500"/>
                                        <p:tgtEl>
                                          <p:spTgt spid="376"/>
                                        </p:tgtEl>
                                      </p:cBhvr>
                                    </p:animEffect>
                                  </p:childTnLst>
                                </p:cTn>
                              </p:par>
                            </p:childTnLst>
                          </p:cTn>
                        </p:par>
                        <p:par>
                          <p:cTn id="66" fill="hold">
                            <p:stCondLst>
                              <p:cond delay="3500"/>
                            </p:stCondLst>
                            <p:childTnLst>
                              <p:par>
                                <p:cTn id="67" presetID="10" presetClass="entr" presetSubtype="0" fill="hold" nodeType="afterEffect">
                                  <p:stCondLst>
                                    <p:cond delay="0"/>
                                  </p:stCondLst>
                                  <p:childTnLst>
                                    <p:set>
                                      <p:cBhvr>
                                        <p:cTn id="68" dur="1" fill="hold">
                                          <p:stCondLst>
                                            <p:cond delay="0"/>
                                          </p:stCondLst>
                                        </p:cTn>
                                        <p:tgtEl>
                                          <p:spTgt spid="373"/>
                                        </p:tgtEl>
                                        <p:attrNameLst>
                                          <p:attrName>style.visibility</p:attrName>
                                        </p:attrNameLst>
                                      </p:cBhvr>
                                      <p:to>
                                        <p:strVal val="visible"/>
                                      </p:to>
                                    </p:set>
                                    <p:animEffect transition="in" filter="fade">
                                      <p:cBhvr>
                                        <p:cTn id="69" dur="500"/>
                                        <p:tgtEl>
                                          <p:spTgt spid="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C18DC-3607-9728-0365-CA3827786F7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04592AB-72ED-85F6-35C7-BE3E40D8106B}"/>
              </a:ext>
            </a:extLst>
          </p:cNvPr>
          <p:cNvSpPr>
            <a:spLocks noGrp="1"/>
          </p:cNvSpPr>
          <p:nvPr>
            <p:ph type="title"/>
          </p:nvPr>
        </p:nvSpPr>
        <p:spPr>
          <a:xfrm>
            <a:off x="736980" y="731521"/>
            <a:ext cx="16814040" cy="797141"/>
          </a:xfrm>
        </p:spPr>
        <p:txBody>
          <a:bodyPr/>
          <a:lstStyle/>
          <a:p>
            <a:r>
              <a:rPr lang="en-US" dirty="0">
                <a:latin typeface="Arial" panose="020B0604020202020204" pitchFamily="34" charset="0"/>
                <a:ea typeface="Artifakt Element" panose="020B0503050000020004" pitchFamily="34" charset="0"/>
                <a:cs typeface="Arial" panose="020B0604020202020204" pitchFamily="34" charset="0"/>
              </a:rPr>
              <a:t>The subcontractor bid packaging process</a:t>
            </a:r>
          </a:p>
        </p:txBody>
      </p:sp>
      <p:sp>
        <p:nvSpPr>
          <p:cNvPr id="6" name="Arrow: Chevron 5">
            <a:extLst>
              <a:ext uri="{FF2B5EF4-FFF2-40B4-BE49-F238E27FC236}">
                <a16:creationId xmlns:a16="http://schemas.microsoft.com/office/drawing/2014/main" id="{DEC310F3-02CD-20E6-F09D-543419CBAA2F}"/>
              </a:ext>
            </a:extLst>
          </p:cNvPr>
          <p:cNvSpPr/>
          <p:nvPr/>
        </p:nvSpPr>
        <p:spPr>
          <a:xfrm>
            <a:off x="1205973" y="4483510"/>
            <a:ext cx="3646244" cy="1736622"/>
          </a:xfrm>
          <a:prstGeom prst="chevron">
            <a:avLst/>
          </a:prstGeom>
          <a:solidFill>
            <a:schemeClr val="bg1">
              <a:lumMod val="95000"/>
            </a:schemeClr>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ea typeface="Artifakt Element" panose="020B0503050000020004" pitchFamily="34" charset="0"/>
                <a:cs typeface="Arial" panose="020B0604020202020204" pitchFamily="34" charset="0"/>
              </a:rPr>
              <a:t>Draft, coordinate, &amp; finalize documents</a:t>
            </a:r>
          </a:p>
        </p:txBody>
      </p:sp>
      <p:sp>
        <p:nvSpPr>
          <p:cNvPr id="2" name="Footer Placeholder 5">
            <a:extLst>
              <a:ext uri="{FF2B5EF4-FFF2-40B4-BE49-F238E27FC236}">
                <a16:creationId xmlns:a16="http://schemas.microsoft.com/office/drawing/2014/main" id="{E87EB289-923F-5111-8F02-29BC0A7628E1}"/>
              </a:ext>
            </a:extLst>
          </p:cNvPr>
          <p:cNvSpPr txBox="1">
            <a:spLocks/>
          </p:cNvSpPr>
          <p:nvPr/>
        </p:nvSpPr>
        <p:spPr>
          <a:xfrm>
            <a:off x="106725" y="9808019"/>
            <a:ext cx="14069630" cy="73025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8">
              <a:defRPr/>
            </a:pPr>
            <a:r>
              <a:rPr lang="en-US" sz="1200" dirty="0">
                <a:solidFill>
                  <a:srgbClr val="CCCCCC"/>
                </a:solidFill>
                <a:latin typeface="Artifakt ElementOfc"/>
              </a:rPr>
              <a:t>Autodesk Confidential &amp; Proprietary Information - Please do not post, copy or distribute without authorization.</a:t>
            </a:r>
          </a:p>
        </p:txBody>
      </p:sp>
      <p:grpSp>
        <p:nvGrpSpPr>
          <p:cNvPr id="3" name="Group 2">
            <a:extLst>
              <a:ext uri="{FF2B5EF4-FFF2-40B4-BE49-F238E27FC236}">
                <a16:creationId xmlns:a16="http://schemas.microsoft.com/office/drawing/2014/main" id="{8323C085-1825-D53E-CEB2-EE52B60F07E2}"/>
              </a:ext>
            </a:extLst>
          </p:cNvPr>
          <p:cNvGrpSpPr/>
          <p:nvPr/>
        </p:nvGrpSpPr>
        <p:grpSpPr>
          <a:xfrm>
            <a:off x="4066928" y="3515688"/>
            <a:ext cx="5280848" cy="967822"/>
            <a:chOff x="220792" y="3934541"/>
            <a:chExt cx="5280848" cy="967822"/>
          </a:xfrm>
        </p:grpSpPr>
        <p:sp>
          <p:nvSpPr>
            <p:cNvPr id="4" name="Oval 3">
              <a:extLst>
                <a:ext uri="{FF2B5EF4-FFF2-40B4-BE49-F238E27FC236}">
                  <a16:creationId xmlns:a16="http://schemas.microsoft.com/office/drawing/2014/main" id="{7EF06318-66B6-B2AB-47D8-EE304ABD39E2}"/>
                </a:ext>
              </a:extLst>
            </p:cNvPr>
            <p:cNvSpPr/>
            <p:nvPr/>
          </p:nvSpPr>
          <p:spPr>
            <a:xfrm>
              <a:off x="220792" y="4719483"/>
              <a:ext cx="182880" cy="182880"/>
            </a:xfrm>
            <a:prstGeom prst="ellipse">
              <a:avLst/>
            </a:prstGeom>
            <a:solidFill>
              <a:srgbClr val="5F60FF"/>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D495F2BB-24EA-CC4C-C738-5349C64AF5C5}"/>
                </a:ext>
              </a:extLst>
            </p:cNvPr>
            <p:cNvCxnSpPr>
              <a:cxnSpLocks/>
            </p:cNvCxnSpPr>
            <p:nvPr/>
          </p:nvCxnSpPr>
          <p:spPr>
            <a:xfrm>
              <a:off x="312232" y="3934541"/>
              <a:ext cx="0" cy="876382"/>
            </a:xfrm>
            <a:prstGeom prst="line">
              <a:avLst/>
            </a:prstGeom>
            <a:solidFill>
              <a:srgbClr val="5F60FF"/>
            </a:solidFill>
            <a:ln w="57150">
              <a:solidFill>
                <a:srgbClr val="5F60FF"/>
              </a:solidFill>
            </a:ln>
          </p:spPr>
          <p:style>
            <a:lnRef idx="3">
              <a:schemeClr val="accent2"/>
            </a:lnRef>
            <a:fillRef idx="0">
              <a:schemeClr val="accent2"/>
            </a:fillRef>
            <a:effectRef idx="2">
              <a:schemeClr val="accent2"/>
            </a:effectRef>
            <a:fontRef idx="minor">
              <a:schemeClr val="tx1"/>
            </a:fontRef>
          </p:style>
        </p:cxnSp>
        <p:sp>
          <p:nvSpPr>
            <p:cNvPr id="8" name="TextBox 7">
              <a:extLst>
                <a:ext uri="{FF2B5EF4-FFF2-40B4-BE49-F238E27FC236}">
                  <a16:creationId xmlns:a16="http://schemas.microsoft.com/office/drawing/2014/main" id="{5228CBDA-76C8-AE10-3A60-6C936953080E}"/>
                </a:ext>
              </a:extLst>
            </p:cNvPr>
            <p:cNvSpPr txBox="1"/>
            <p:nvPr/>
          </p:nvSpPr>
          <p:spPr>
            <a:xfrm>
              <a:off x="510352" y="3934541"/>
              <a:ext cx="4991288" cy="461665"/>
            </a:xfrm>
            <a:prstGeom prst="rect">
              <a:avLst/>
            </a:prstGeom>
            <a:noFill/>
          </p:spPr>
          <p:txBody>
            <a:bodyPr wrap="square" lIns="0" tIns="0" rIns="0" bIns="0" rtlCol="0">
              <a:spAutoFit/>
            </a:bodyPr>
            <a:lstStyle/>
            <a:p>
              <a:pPr algn="l"/>
              <a:r>
                <a:rPr lang="en-US" sz="3000" b="1" dirty="0">
                  <a:latin typeface="Arial" panose="020B0604020202020204" pitchFamily="34" charset="0"/>
                  <a:ea typeface="Artifakt Element" panose="020B0503050000020004" pitchFamily="34" charset="0"/>
                  <a:cs typeface="Arial" panose="020B0604020202020204" pitchFamily="34" charset="0"/>
                </a:rPr>
                <a:t>Upload to ACC</a:t>
              </a:r>
            </a:p>
          </p:txBody>
        </p:sp>
      </p:grpSp>
      <p:sp>
        <p:nvSpPr>
          <p:cNvPr id="9" name="Arrow: Chevron 8">
            <a:extLst>
              <a:ext uri="{FF2B5EF4-FFF2-40B4-BE49-F238E27FC236}">
                <a16:creationId xmlns:a16="http://schemas.microsoft.com/office/drawing/2014/main" id="{2A2413CC-C969-5820-9D02-E82CD0198A1A}"/>
              </a:ext>
            </a:extLst>
          </p:cNvPr>
          <p:cNvSpPr/>
          <p:nvPr/>
        </p:nvSpPr>
        <p:spPr>
          <a:xfrm>
            <a:off x="4506673" y="4483510"/>
            <a:ext cx="4696319" cy="1736622"/>
          </a:xfrm>
          <a:prstGeom prst="chevron">
            <a:avLst/>
          </a:prstGeom>
          <a:solidFill>
            <a:schemeClr val="bg1">
              <a:lumMod val="95000"/>
            </a:schemeClr>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latin typeface="Arial" panose="020B0604020202020204" pitchFamily="34" charset="0"/>
                <a:ea typeface="Artifakt Element" panose="020B0503050000020004" pitchFamily="34" charset="0"/>
                <a:cs typeface="Arial" panose="020B0604020202020204" pitchFamily="34" charset="0"/>
              </a:rPr>
              <a:t>Assign subcontractors permissions to their bid package folder in ACC</a:t>
            </a:r>
          </a:p>
        </p:txBody>
      </p:sp>
      <p:sp>
        <p:nvSpPr>
          <p:cNvPr id="10" name="Arrow: Chevron 9">
            <a:extLst>
              <a:ext uri="{FF2B5EF4-FFF2-40B4-BE49-F238E27FC236}">
                <a16:creationId xmlns:a16="http://schemas.microsoft.com/office/drawing/2014/main" id="{A4741B76-43E4-A47F-202C-67F68B51C2A8}"/>
              </a:ext>
            </a:extLst>
          </p:cNvPr>
          <p:cNvSpPr/>
          <p:nvPr/>
        </p:nvSpPr>
        <p:spPr>
          <a:xfrm>
            <a:off x="8862364" y="4483510"/>
            <a:ext cx="4189956" cy="1736622"/>
          </a:xfrm>
          <a:prstGeom prst="chevron">
            <a:avLst/>
          </a:prstGeom>
          <a:solidFill>
            <a:schemeClr val="bg1">
              <a:lumMod val="95000"/>
            </a:schemeClr>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ea typeface="Artifakt Element" panose="020B0503050000020004" pitchFamily="34" charset="0"/>
                <a:cs typeface="Arial" panose="020B0604020202020204" pitchFamily="34" charset="0"/>
              </a:rPr>
              <a:t>Subcontractors prepare bids</a:t>
            </a:r>
          </a:p>
        </p:txBody>
      </p:sp>
      <p:grpSp>
        <p:nvGrpSpPr>
          <p:cNvPr id="11" name="Group 10">
            <a:extLst>
              <a:ext uri="{FF2B5EF4-FFF2-40B4-BE49-F238E27FC236}">
                <a16:creationId xmlns:a16="http://schemas.microsoft.com/office/drawing/2014/main" id="{F5881671-001C-6845-AB19-065815DB5645}"/>
              </a:ext>
            </a:extLst>
          </p:cNvPr>
          <p:cNvGrpSpPr/>
          <p:nvPr/>
        </p:nvGrpSpPr>
        <p:grpSpPr>
          <a:xfrm>
            <a:off x="9654091" y="6220132"/>
            <a:ext cx="4991288" cy="991296"/>
            <a:chOff x="-2435054" y="3843101"/>
            <a:chExt cx="4991288" cy="991296"/>
          </a:xfrm>
        </p:grpSpPr>
        <p:sp>
          <p:nvSpPr>
            <p:cNvPr id="12" name="Oval 11">
              <a:extLst>
                <a:ext uri="{FF2B5EF4-FFF2-40B4-BE49-F238E27FC236}">
                  <a16:creationId xmlns:a16="http://schemas.microsoft.com/office/drawing/2014/main" id="{0569F114-FB44-1B58-2413-0B488B84E574}"/>
                </a:ext>
              </a:extLst>
            </p:cNvPr>
            <p:cNvSpPr/>
            <p:nvPr/>
          </p:nvSpPr>
          <p:spPr>
            <a:xfrm>
              <a:off x="220792" y="3843101"/>
              <a:ext cx="182880" cy="182880"/>
            </a:xfrm>
            <a:prstGeom prst="ellipse">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ial" panose="020B060402020202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4D50D74E-FF21-1E02-D59C-18996C9EFEF6}"/>
                </a:ext>
              </a:extLst>
            </p:cNvPr>
            <p:cNvCxnSpPr>
              <a:cxnSpLocks/>
            </p:cNvCxnSpPr>
            <p:nvPr/>
          </p:nvCxnSpPr>
          <p:spPr>
            <a:xfrm>
              <a:off x="312232" y="3934541"/>
              <a:ext cx="0" cy="876382"/>
            </a:xfrm>
            <a:prstGeom prst="line">
              <a:avLst/>
            </a:prstGeom>
            <a:solidFill>
              <a:srgbClr val="FF6600"/>
            </a:solidFill>
            <a:ln w="57150">
              <a:solidFill>
                <a:srgbClr val="FF6600"/>
              </a:solidFill>
            </a:ln>
          </p:spPr>
          <p:style>
            <a:lnRef idx="3">
              <a:schemeClr val="accent2"/>
            </a:lnRef>
            <a:fillRef idx="0">
              <a:schemeClr val="accent2"/>
            </a:fillRef>
            <a:effectRef idx="2">
              <a:schemeClr val="accent2"/>
            </a:effectRef>
            <a:fontRef idx="minor">
              <a:schemeClr val="tx1"/>
            </a:fontRef>
          </p:style>
        </p:cxnSp>
        <p:sp>
          <p:nvSpPr>
            <p:cNvPr id="14" name="TextBox 13">
              <a:extLst>
                <a:ext uri="{FF2B5EF4-FFF2-40B4-BE49-F238E27FC236}">
                  <a16:creationId xmlns:a16="http://schemas.microsoft.com/office/drawing/2014/main" id="{ECAC4024-2AD4-6BF8-FA18-55B0A221D800}"/>
                </a:ext>
              </a:extLst>
            </p:cNvPr>
            <p:cNvSpPr txBox="1"/>
            <p:nvPr/>
          </p:nvSpPr>
          <p:spPr>
            <a:xfrm>
              <a:off x="-2435054" y="4372732"/>
              <a:ext cx="4991288" cy="461665"/>
            </a:xfrm>
            <a:prstGeom prst="rect">
              <a:avLst/>
            </a:prstGeom>
            <a:noFill/>
          </p:spPr>
          <p:txBody>
            <a:bodyPr wrap="square" lIns="0" tIns="0" rIns="0" bIns="0" rtlCol="0">
              <a:spAutoFit/>
            </a:bodyPr>
            <a:lstStyle/>
            <a:p>
              <a:pPr algn="l"/>
              <a:r>
                <a:rPr lang="en-US" sz="3000" b="1" dirty="0">
                  <a:latin typeface="Arial" panose="020B0604020202020204" pitchFamily="34" charset="0"/>
                  <a:ea typeface="Artifakt Element" panose="020B0503050000020004" pitchFamily="34" charset="0"/>
                  <a:cs typeface="Arial" panose="020B0604020202020204" pitchFamily="34" charset="0"/>
                </a:rPr>
                <a:t>Upload to ACC</a:t>
              </a:r>
            </a:p>
          </p:txBody>
        </p:sp>
      </p:grpSp>
      <p:sp>
        <p:nvSpPr>
          <p:cNvPr id="15" name="Arrow: Chevron 14">
            <a:extLst>
              <a:ext uri="{FF2B5EF4-FFF2-40B4-BE49-F238E27FC236}">
                <a16:creationId xmlns:a16="http://schemas.microsoft.com/office/drawing/2014/main" id="{A78933EB-CB3D-1392-6CE4-799D11F81DF1}"/>
              </a:ext>
            </a:extLst>
          </p:cNvPr>
          <p:cNvSpPr/>
          <p:nvPr/>
        </p:nvSpPr>
        <p:spPr>
          <a:xfrm>
            <a:off x="12778489" y="4483510"/>
            <a:ext cx="4073949" cy="1736622"/>
          </a:xfrm>
          <a:prstGeom prst="chevron">
            <a:avLst/>
          </a:prstGeom>
          <a:solidFill>
            <a:schemeClr val="bg1">
              <a:lumMod val="95000"/>
            </a:schemeClr>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chemeClr val="tx1"/>
                </a:solidFill>
                <a:latin typeface="Arial" panose="020B0604020202020204" pitchFamily="34" charset="0"/>
                <a:ea typeface="Artifakt Element" panose="020B0503050000020004" pitchFamily="34" charset="0"/>
                <a:cs typeface="Arial" panose="020B0604020202020204" pitchFamily="34" charset="0"/>
              </a:rPr>
              <a:t>General contractor reviews bids</a:t>
            </a:r>
          </a:p>
        </p:txBody>
      </p:sp>
      <p:grpSp>
        <p:nvGrpSpPr>
          <p:cNvPr id="16" name="Group 15">
            <a:extLst>
              <a:ext uri="{FF2B5EF4-FFF2-40B4-BE49-F238E27FC236}">
                <a16:creationId xmlns:a16="http://schemas.microsoft.com/office/drawing/2014/main" id="{3F7DAA04-9F75-FA23-33A3-40408DF02DD7}"/>
              </a:ext>
            </a:extLst>
          </p:cNvPr>
          <p:cNvGrpSpPr/>
          <p:nvPr/>
        </p:nvGrpSpPr>
        <p:grpSpPr>
          <a:xfrm>
            <a:off x="11241546" y="3515688"/>
            <a:ext cx="5302861" cy="973371"/>
            <a:chOff x="12703937" y="4020432"/>
            <a:chExt cx="5302861" cy="973371"/>
          </a:xfrm>
        </p:grpSpPr>
        <p:sp>
          <p:nvSpPr>
            <p:cNvPr id="18" name="Oval 17">
              <a:extLst>
                <a:ext uri="{FF2B5EF4-FFF2-40B4-BE49-F238E27FC236}">
                  <a16:creationId xmlns:a16="http://schemas.microsoft.com/office/drawing/2014/main" id="{348B6650-BD8C-A8D8-712B-62FF42D0F935}"/>
                </a:ext>
              </a:extLst>
            </p:cNvPr>
            <p:cNvSpPr/>
            <p:nvPr/>
          </p:nvSpPr>
          <p:spPr>
            <a:xfrm>
              <a:off x="17823918" y="4810923"/>
              <a:ext cx="182880" cy="182880"/>
            </a:xfrm>
            <a:prstGeom prst="ellipse">
              <a:avLst/>
            </a:prstGeom>
            <a:solidFill>
              <a:srgbClr val="5F60FF"/>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ial" panose="020B0604020202020204" pitchFamily="34" charset="0"/>
                <a:cs typeface="Arial" panose="020B0604020202020204" pitchFamily="34" charset="0"/>
              </a:endParaRPr>
            </a:p>
          </p:txBody>
        </p:sp>
        <p:cxnSp>
          <p:nvCxnSpPr>
            <p:cNvPr id="19" name="Straight Connector 18">
              <a:extLst>
                <a:ext uri="{FF2B5EF4-FFF2-40B4-BE49-F238E27FC236}">
                  <a16:creationId xmlns:a16="http://schemas.microsoft.com/office/drawing/2014/main" id="{112C1EDE-0634-561F-ECBA-58E6D3BF419C}"/>
                </a:ext>
              </a:extLst>
            </p:cNvPr>
            <p:cNvCxnSpPr>
              <a:cxnSpLocks/>
            </p:cNvCxnSpPr>
            <p:nvPr/>
          </p:nvCxnSpPr>
          <p:spPr>
            <a:xfrm>
              <a:off x="17915358" y="4025981"/>
              <a:ext cx="0" cy="876382"/>
            </a:xfrm>
            <a:prstGeom prst="line">
              <a:avLst/>
            </a:prstGeom>
            <a:solidFill>
              <a:srgbClr val="5F60FF"/>
            </a:solidFill>
            <a:ln w="57150">
              <a:solidFill>
                <a:srgbClr val="5F60FF"/>
              </a:solidFill>
            </a:ln>
          </p:spPr>
          <p:style>
            <a:lnRef idx="3">
              <a:schemeClr val="accent2"/>
            </a:lnRef>
            <a:fillRef idx="0">
              <a:schemeClr val="accent2"/>
            </a:fillRef>
            <a:effectRef idx="2">
              <a:schemeClr val="accent2"/>
            </a:effectRef>
            <a:fontRef idx="minor">
              <a:schemeClr val="tx1"/>
            </a:fontRef>
          </p:style>
        </p:cxnSp>
        <p:sp>
          <p:nvSpPr>
            <p:cNvPr id="22" name="TextBox 21">
              <a:extLst>
                <a:ext uri="{FF2B5EF4-FFF2-40B4-BE49-F238E27FC236}">
                  <a16:creationId xmlns:a16="http://schemas.microsoft.com/office/drawing/2014/main" id="{80BD6ACA-1442-7630-4D76-A8DB4418D776}"/>
                </a:ext>
              </a:extLst>
            </p:cNvPr>
            <p:cNvSpPr txBox="1"/>
            <p:nvPr/>
          </p:nvSpPr>
          <p:spPr>
            <a:xfrm>
              <a:off x="12703937" y="4020432"/>
              <a:ext cx="4991288" cy="461665"/>
            </a:xfrm>
            <a:prstGeom prst="rect">
              <a:avLst/>
            </a:prstGeom>
            <a:noFill/>
          </p:spPr>
          <p:txBody>
            <a:bodyPr wrap="square" lIns="0" tIns="0" rIns="0" bIns="0" rtlCol="0">
              <a:spAutoFit/>
            </a:bodyPr>
            <a:lstStyle/>
            <a:p>
              <a:pPr algn="r"/>
              <a:r>
                <a:rPr lang="en-US" sz="3000" b="1" dirty="0">
                  <a:latin typeface="Arial" panose="020B0604020202020204" pitchFamily="34" charset="0"/>
                  <a:ea typeface="Artifakt Element" panose="020B0503050000020004" pitchFamily="34" charset="0"/>
                  <a:cs typeface="Arial" panose="020B0604020202020204" pitchFamily="34" charset="0"/>
                </a:rPr>
                <a:t>Award subcontractor(s)</a:t>
              </a:r>
            </a:p>
          </p:txBody>
        </p:sp>
      </p:grpSp>
    </p:spTree>
    <p:extLst>
      <p:ext uri="{BB962C8B-B14F-4D97-AF65-F5344CB8AC3E}">
        <p14:creationId xmlns:p14="http://schemas.microsoft.com/office/powerpoint/2010/main" val="28935035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E300B98-EBB0-4EB7-A802-2D99A78FEFB9}"/>
              </a:ext>
            </a:extLst>
          </p:cNvPr>
          <p:cNvSpPr>
            <a:spLocks noGrp="1"/>
          </p:cNvSpPr>
          <p:nvPr>
            <p:ph idx="1"/>
          </p:nvPr>
        </p:nvSpPr>
        <p:spPr>
          <a:xfrm>
            <a:off x="736980" y="1944172"/>
            <a:ext cx="16814040" cy="7852971"/>
          </a:xfrm>
        </p:spPr>
        <p:txBody>
          <a:bodyPr>
            <a:normAutofit/>
          </a:bodyPr>
          <a:lstStyle/>
          <a:p>
            <a:pPr marL="0" indent="0">
              <a:buNone/>
            </a:pPr>
            <a:r>
              <a:rPr lang="en-US" sz="2800" b="1" dirty="0">
                <a:latin typeface="Arial" panose="020B0604020202020204" pitchFamily="34" charset="0"/>
                <a:cs typeface="Arial" panose="020B0604020202020204" pitchFamily="34" charset="0"/>
              </a:rPr>
              <a:t>After completing this course, you’ll be able to:</a:t>
            </a:r>
          </a:p>
          <a:p>
            <a:pPr lvl="0"/>
            <a:r>
              <a:rPr lang="en-US" sz="2800" dirty="0">
                <a:latin typeface="Arial" panose="020B0604020202020204" pitchFamily="34" charset="0"/>
                <a:cs typeface="Arial" panose="020B0604020202020204" pitchFamily="34" charset="0"/>
              </a:rPr>
              <a:t>Explain why preconstruction management matters and how a BIM Execution Plan (BEP) defines BIM uses, roles, information exchanges, naming conventions, and shared coordinates.</a:t>
            </a:r>
          </a:p>
          <a:p>
            <a:pPr lvl="0"/>
            <a:r>
              <a:rPr lang="en-US" sz="2800" dirty="0">
                <a:latin typeface="Arial" panose="020B0604020202020204" pitchFamily="34" charset="0"/>
                <a:cs typeface="Arial" panose="020B0604020202020204" pitchFamily="34" charset="0"/>
              </a:rPr>
              <a:t>Set up projects and organize documents in Autodesk Construction Cloud to support coordination, traceability, and decision-making.</a:t>
            </a:r>
          </a:p>
          <a:p>
            <a:pPr lvl="0"/>
            <a:r>
              <a:rPr lang="en-US" sz="2800" dirty="0">
                <a:latin typeface="Arial" panose="020B0604020202020204" pitchFamily="34" charset="0"/>
                <a:cs typeface="Arial" panose="020B0604020202020204" pitchFamily="34" charset="0"/>
              </a:rPr>
              <a:t>Federate multidisciplinary models in ACC and prepare saved views to support coordination reviews.</a:t>
            </a:r>
          </a:p>
          <a:p>
            <a:pPr lvl="0"/>
            <a:r>
              <a:rPr lang="en-US" sz="2800" dirty="0">
                <a:latin typeface="Arial" panose="020B0604020202020204" pitchFamily="34" charset="0"/>
                <a:cs typeface="Arial" panose="020B0604020202020204" pitchFamily="34" charset="0"/>
              </a:rPr>
              <a:t>Review constructability using Model Coordination, group clashes, and manage Issues to resolution.</a:t>
            </a:r>
          </a:p>
          <a:p>
            <a:pPr lvl="0"/>
            <a:r>
              <a:rPr lang="en-US" sz="2800" dirty="0">
                <a:latin typeface="Arial" panose="020B0604020202020204" pitchFamily="34" charset="0"/>
                <a:cs typeface="Arial" panose="020B0604020202020204" pitchFamily="34" charset="0"/>
              </a:rPr>
              <a:t>Build and interpret a high-level cash-flow model tied to schedule milestones and subcontractor commitments.</a:t>
            </a:r>
          </a:p>
          <a:p>
            <a:pPr lvl="0"/>
            <a:r>
              <a:rPr lang="en-US" sz="2800" dirty="0">
                <a:latin typeface="Arial" panose="020B0604020202020204" pitchFamily="34" charset="0"/>
                <a:cs typeface="Arial" panose="020B0604020202020204" pitchFamily="34" charset="0"/>
              </a:rPr>
              <a:t>Assemble bid packages, translate bid results into contract scope, and support collaborative contract review and award.</a:t>
            </a:r>
          </a:p>
        </p:txBody>
      </p:sp>
      <p:sp>
        <p:nvSpPr>
          <p:cNvPr id="5" name="Title 4">
            <a:extLst>
              <a:ext uri="{FF2B5EF4-FFF2-40B4-BE49-F238E27FC236}">
                <a16:creationId xmlns:a16="http://schemas.microsoft.com/office/drawing/2014/main" id="{C7D6C0B1-804C-4A03-AB84-246C06F9417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Learning objectives</a:t>
            </a:r>
          </a:p>
        </p:txBody>
      </p:sp>
    </p:spTree>
    <p:extLst>
      <p:ext uri="{BB962C8B-B14F-4D97-AF65-F5344CB8AC3E}">
        <p14:creationId xmlns:p14="http://schemas.microsoft.com/office/powerpoint/2010/main" val="10524645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76E35B-668C-BFCD-E626-EF467E8AED23}"/>
              </a:ext>
            </a:extLst>
          </p:cNvPr>
          <p:cNvSpPr>
            <a:spLocks noGrp="1"/>
          </p:cNvSpPr>
          <p:nvPr>
            <p:ph type="title"/>
          </p:nvPr>
        </p:nvSpPr>
        <p:spPr>
          <a:xfrm>
            <a:off x="736980" y="731521"/>
            <a:ext cx="16814040" cy="797141"/>
          </a:xfrm>
        </p:spPr>
        <p:txBody>
          <a:bodyPr/>
          <a:lstStyle/>
          <a:p>
            <a:r>
              <a:rPr lang="en-US" dirty="0">
                <a:latin typeface="Arial" panose="020B0604020202020204" pitchFamily="34" charset="0"/>
                <a:ea typeface="Artifakt Element" panose="020B0503050000020004" pitchFamily="34" charset="0"/>
                <a:cs typeface="Arial" panose="020B0604020202020204" pitchFamily="34" charset="0"/>
              </a:rPr>
              <a:t>Subcontractor contract types</a:t>
            </a:r>
          </a:p>
        </p:txBody>
      </p:sp>
      <p:sp>
        <p:nvSpPr>
          <p:cNvPr id="5" name="Footer Placeholder 5">
            <a:extLst>
              <a:ext uri="{FF2B5EF4-FFF2-40B4-BE49-F238E27FC236}">
                <a16:creationId xmlns:a16="http://schemas.microsoft.com/office/drawing/2014/main" id="{5B91C255-A7A8-3B1D-F67E-C31F1EB36765}"/>
              </a:ext>
            </a:extLst>
          </p:cNvPr>
          <p:cNvSpPr txBox="1">
            <a:spLocks/>
          </p:cNvSpPr>
          <p:nvPr/>
        </p:nvSpPr>
        <p:spPr>
          <a:xfrm>
            <a:off x="106725" y="9808019"/>
            <a:ext cx="14069630" cy="73025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8">
              <a:defRPr/>
            </a:pPr>
            <a:r>
              <a:rPr lang="en-US" sz="1200" dirty="0">
                <a:solidFill>
                  <a:srgbClr val="CCCCCC"/>
                </a:solidFill>
                <a:latin typeface="Artifakt ElementOfc"/>
              </a:rPr>
              <a:t>Autodesk Confidential &amp; Proprietary Information - Please do not post, copy or distribute without authorization.</a:t>
            </a:r>
          </a:p>
        </p:txBody>
      </p:sp>
      <p:pic>
        <p:nvPicPr>
          <p:cNvPr id="10" name="Graphic 9" descr="Money outline">
            <a:extLst>
              <a:ext uri="{FF2B5EF4-FFF2-40B4-BE49-F238E27FC236}">
                <a16:creationId xmlns:a16="http://schemas.microsoft.com/office/drawing/2014/main" id="{A24C3F65-90A8-F642-36B1-4AD789D18A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6980" y="1720389"/>
            <a:ext cx="1750972" cy="1750972"/>
          </a:xfrm>
          <a:prstGeom prst="rect">
            <a:avLst/>
          </a:prstGeom>
        </p:spPr>
      </p:pic>
      <p:pic>
        <p:nvPicPr>
          <p:cNvPr id="11" name="Graphic 10" descr="Badge Follow outline">
            <a:extLst>
              <a:ext uri="{FF2B5EF4-FFF2-40B4-BE49-F238E27FC236}">
                <a16:creationId xmlns:a16="http://schemas.microsoft.com/office/drawing/2014/main" id="{0DFF7E27-46F7-C23C-F815-0DDB37CBDD2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946214" y="3563881"/>
            <a:ext cx="1332504" cy="1332504"/>
          </a:xfrm>
          <a:prstGeom prst="rect">
            <a:avLst/>
          </a:prstGeom>
        </p:spPr>
      </p:pic>
      <p:pic>
        <p:nvPicPr>
          <p:cNvPr id="12" name="Graphic 11" descr="Monthly calendar outline">
            <a:extLst>
              <a:ext uri="{FF2B5EF4-FFF2-40B4-BE49-F238E27FC236}">
                <a16:creationId xmlns:a16="http://schemas.microsoft.com/office/drawing/2014/main" id="{26860E73-08C0-0447-712E-A7180FF11D08}"/>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36980" y="4962719"/>
            <a:ext cx="1750972" cy="1750972"/>
          </a:xfrm>
          <a:prstGeom prst="rect">
            <a:avLst/>
          </a:prstGeom>
        </p:spPr>
      </p:pic>
      <p:pic>
        <p:nvPicPr>
          <p:cNvPr id="13" name="Graphic 12" descr="Label outline">
            <a:extLst>
              <a:ext uri="{FF2B5EF4-FFF2-40B4-BE49-F238E27FC236}">
                <a16:creationId xmlns:a16="http://schemas.microsoft.com/office/drawing/2014/main" id="{EDAF3120-D864-1874-E540-54BB15901D6F}"/>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37994" y="6684193"/>
            <a:ext cx="1750972" cy="1750972"/>
          </a:xfrm>
          <a:prstGeom prst="rect">
            <a:avLst/>
          </a:prstGeom>
        </p:spPr>
      </p:pic>
      <p:pic>
        <p:nvPicPr>
          <p:cNvPr id="14" name="Graphic 13" descr="Bank check outline">
            <a:extLst>
              <a:ext uri="{FF2B5EF4-FFF2-40B4-BE49-F238E27FC236}">
                <a16:creationId xmlns:a16="http://schemas.microsoft.com/office/drawing/2014/main" id="{84036156-7D34-BA28-0D39-DFE98CEC7E9A}"/>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736980" y="8020210"/>
            <a:ext cx="1750972" cy="1750972"/>
          </a:xfrm>
          <a:prstGeom prst="rect">
            <a:avLst/>
          </a:prstGeom>
        </p:spPr>
      </p:pic>
      <p:sp>
        <p:nvSpPr>
          <p:cNvPr id="15" name="TextBox 14">
            <a:extLst>
              <a:ext uri="{FF2B5EF4-FFF2-40B4-BE49-F238E27FC236}">
                <a16:creationId xmlns:a16="http://schemas.microsoft.com/office/drawing/2014/main" id="{59A2608E-21A1-90DA-4BBB-E1333DF6FF1F}"/>
              </a:ext>
            </a:extLst>
          </p:cNvPr>
          <p:cNvSpPr txBox="1"/>
          <p:nvPr/>
        </p:nvSpPr>
        <p:spPr>
          <a:xfrm>
            <a:off x="2839062" y="2179095"/>
            <a:ext cx="13199807" cy="892552"/>
          </a:xfrm>
          <a:prstGeom prst="rect">
            <a:avLst/>
          </a:prstGeom>
          <a:noFill/>
        </p:spPr>
        <p:txBody>
          <a:bodyPr wrap="square" lIns="0" tIns="0" rIns="0" bIns="0" rtlCol="0">
            <a:spAutoFit/>
          </a:bodyPr>
          <a:lstStyle/>
          <a:p>
            <a:r>
              <a:rPr lang="en-US" sz="3200" b="1" dirty="0">
                <a:latin typeface="Arial" panose="020B0604020202020204" pitchFamily="34" charset="0"/>
                <a:ea typeface="Artifakt Element" panose="020B0503050000020004" pitchFamily="34" charset="0"/>
                <a:cs typeface="Arial" panose="020B0604020202020204" pitchFamily="34" charset="0"/>
              </a:rPr>
              <a:t>Fixed price/ Lump Sum: </a:t>
            </a:r>
            <a:r>
              <a:rPr lang="en-US" sz="2600" dirty="0">
                <a:latin typeface="Arial" panose="020B0604020202020204" pitchFamily="34" charset="0"/>
                <a:ea typeface="Artifakt Element" panose="020B0503050000020004" pitchFamily="34" charset="0"/>
                <a:cs typeface="Arial" panose="020B0604020202020204" pitchFamily="34" charset="0"/>
              </a:rPr>
              <a:t>general and subcontractors agree on total price for the project before it starts.</a:t>
            </a:r>
            <a:endParaRPr lang="en-US" sz="2600" b="1" dirty="0">
              <a:latin typeface="Arial" panose="020B0604020202020204" pitchFamily="34" charset="0"/>
              <a:ea typeface="Artifakt Element" panose="020B0503050000020004" pitchFamily="34" charset="0"/>
              <a:cs typeface="Arial" panose="020B0604020202020204" pitchFamily="34" charset="0"/>
            </a:endParaRPr>
          </a:p>
        </p:txBody>
      </p:sp>
      <p:sp>
        <p:nvSpPr>
          <p:cNvPr id="16" name="TextBox 15">
            <a:extLst>
              <a:ext uri="{FF2B5EF4-FFF2-40B4-BE49-F238E27FC236}">
                <a16:creationId xmlns:a16="http://schemas.microsoft.com/office/drawing/2014/main" id="{C1E038C9-1BA7-EC33-B43B-E9B2A4F526F5}"/>
              </a:ext>
            </a:extLst>
          </p:cNvPr>
          <p:cNvSpPr txBox="1"/>
          <p:nvPr/>
        </p:nvSpPr>
        <p:spPr>
          <a:xfrm>
            <a:off x="2839062" y="3783857"/>
            <a:ext cx="13199807" cy="892552"/>
          </a:xfrm>
          <a:prstGeom prst="rect">
            <a:avLst/>
          </a:prstGeom>
          <a:noFill/>
        </p:spPr>
        <p:txBody>
          <a:bodyPr wrap="square" lIns="0" tIns="0" rIns="0" bIns="0" rtlCol="0">
            <a:spAutoFit/>
          </a:bodyPr>
          <a:lstStyle/>
          <a:p>
            <a:r>
              <a:rPr lang="en-US" sz="3200" b="1" dirty="0">
                <a:latin typeface="Arial" panose="020B0604020202020204" pitchFamily="34" charset="0"/>
                <a:ea typeface="Artifakt Element" panose="020B0503050000020004" pitchFamily="34" charset="0"/>
                <a:cs typeface="Arial" panose="020B0604020202020204" pitchFamily="34" charset="0"/>
              </a:rPr>
              <a:t>Cost-plus: </a:t>
            </a:r>
            <a:r>
              <a:rPr lang="en-US" sz="2600" dirty="0">
                <a:latin typeface="Arial" panose="020B0604020202020204" pitchFamily="34" charset="0"/>
                <a:ea typeface="Artifakt Element" panose="020B0503050000020004" pitchFamily="34" charset="0"/>
                <a:cs typeface="Arial" panose="020B0604020202020204" pitchFamily="34" charset="0"/>
              </a:rPr>
              <a:t>general contractor agrees to pay the subcontractor for actual costs plus a fee or percentage for overhead and profit.</a:t>
            </a:r>
            <a:endParaRPr lang="en-US" sz="2600" b="1" dirty="0">
              <a:latin typeface="Arial" panose="020B0604020202020204" pitchFamily="34" charset="0"/>
              <a:ea typeface="Artifakt Element" panose="020B0503050000020004" pitchFamily="34" charset="0"/>
              <a:cs typeface="Arial" panose="020B0604020202020204" pitchFamily="34" charset="0"/>
            </a:endParaRPr>
          </a:p>
        </p:txBody>
      </p:sp>
      <p:sp>
        <p:nvSpPr>
          <p:cNvPr id="17" name="TextBox 16">
            <a:extLst>
              <a:ext uri="{FF2B5EF4-FFF2-40B4-BE49-F238E27FC236}">
                <a16:creationId xmlns:a16="http://schemas.microsoft.com/office/drawing/2014/main" id="{9F81CDDC-19E9-FA4C-6878-54364C7D6C7C}"/>
              </a:ext>
            </a:extLst>
          </p:cNvPr>
          <p:cNvSpPr txBox="1"/>
          <p:nvPr/>
        </p:nvSpPr>
        <p:spPr>
          <a:xfrm>
            <a:off x="2839061" y="5391929"/>
            <a:ext cx="13199807" cy="892552"/>
          </a:xfrm>
          <a:prstGeom prst="rect">
            <a:avLst/>
          </a:prstGeom>
          <a:noFill/>
        </p:spPr>
        <p:txBody>
          <a:bodyPr wrap="square" lIns="0" tIns="0" rIns="0" bIns="0" rtlCol="0">
            <a:spAutoFit/>
          </a:bodyPr>
          <a:lstStyle/>
          <a:p>
            <a:r>
              <a:rPr lang="en-US" sz="3200" b="1" dirty="0">
                <a:latin typeface="Arial" panose="020B0604020202020204" pitchFamily="34" charset="0"/>
                <a:ea typeface="Artifakt Element" panose="020B0503050000020004" pitchFamily="34" charset="0"/>
                <a:cs typeface="Arial" panose="020B0604020202020204" pitchFamily="34" charset="0"/>
              </a:rPr>
              <a:t>Time and materials: </a:t>
            </a:r>
            <a:r>
              <a:rPr lang="en-US" sz="2600" dirty="0">
                <a:latin typeface="Arial" panose="020B0604020202020204" pitchFamily="34" charset="0"/>
                <a:ea typeface="Artifakt Element" panose="020B0503050000020004" pitchFamily="34" charset="0"/>
                <a:cs typeface="Arial" panose="020B0604020202020204" pitchFamily="34" charset="0"/>
              </a:rPr>
              <a:t>general contractor agrees to pay hourly rates for labor and actual costs, sometimes with a markup.</a:t>
            </a:r>
            <a:endParaRPr lang="en-US" sz="2600" b="1" dirty="0">
              <a:latin typeface="Arial" panose="020B0604020202020204" pitchFamily="34" charset="0"/>
              <a:ea typeface="Artifakt Element" panose="020B0503050000020004" pitchFamily="34" charset="0"/>
              <a:cs typeface="Arial" panose="020B0604020202020204" pitchFamily="34" charset="0"/>
            </a:endParaRPr>
          </a:p>
        </p:txBody>
      </p:sp>
      <p:sp>
        <p:nvSpPr>
          <p:cNvPr id="18" name="TextBox 17">
            <a:extLst>
              <a:ext uri="{FF2B5EF4-FFF2-40B4-BE49-F238E27FC236}">
                <a16:creationId xmlns:a16="http://schemas.microsoft.com/office/drawing/2014/main" id="{1AA78313-AEEB-DED7-C69D-B7895839E5F1}"/>
              </a:ext>
            </a:extLst>
          </p:cNvPr>
          <p:cNvSpPr txBox="1"/>
          <p:nvPr/>
        </p:nvSpPr>
        <p:spPr>
          <a:xfrm>
            <a:off x="2839061" y="7017397"/>
            <a:ext cx="13199807" cy="892552"/>
          </a:xfrm>
          <a:prstGeom prst="rect">
            <a:avLst/>
          </a:prstGeom>
          <a:noFill/>
        </p:spPr>
        <p:txBody>
          <a:bodyPr wrap="square" lIns="0" tIns="0" rIns="0" bIns="0" rtlCol="0">
            <a:spAutoFit/>
          </a:bodyPr>
          <a:lstStyle/>
          <a:p>
            <a:r>
              <a:rPr lang="en-US" sz="3200" b="1" dirty="0">
                <a:latin typeface="Arial" panose="020B0604020202020204" pitchFamily="34" charset="0"/>
                <a:ea typeface="Artifakt Element" panose="020B0503050000020004" pitchFamily="34" charset="0"/>
                <a:cs typeface="Arial" panose="020B0604020202020204" pitchFamily="34" charset="0"/>
              </a:rPr>
              <a:t>Unit price: </a:t>
            </a:r>
            <a:r>
              <a:rPr lang="en-US" sz="2600" dirty="0">
                <a:latin typeface="Arial" panose="020B0604020202020204" pitchFamily="34" charset="0"/>
                <a:ea typeface="Artifakt Element" panose="020B0503050000020004" pitchFamily="34" charset="0"/>
                <a:cs typeface="Arial" panose="020B0604020202020204" pitchFamily="34" charset="0"/>
              </a:rPr>
              <a:t>project is broken down into units of work, and the general contractor agrees on a price for each unit.</a:t>
            </a:r>
            <a:endParaRPr lang="en-US" sz="2600" b="1" dirty="0">
              <a:latin typeface="Arial" panose="020B0604020202020204" pitchFamily="34" charset="0"/>
              <a:ea typeface="Artifakt Element" panose="020B0503050000020004" pitchFamily="34" charset="0"/>
              <a:cs typeface="Arial" panose="020B0604020202020204" pitchFamily="34" charset="0"/>
            </a:endParaRPr>
          </a:p>
        </p:txBody>
      </p:sp>
      <p:sp>
        <p:nvSpPr>
          <p:cNvPr id="19" name="TextBox 18">
            <a:extLst>
              <a:ext uri="{FF2B5EF4-FFF2-40B4-BE49-F238E27FC236}">
                <a16:creationId xmlns:a16="http://schemas.microsoft.com/office/drawing/2014/main" id="{DEBFFEF4-4A65-FF5E-478A-5AC44FD70E2A}"/>
              </a:ext>
            </a:extLst>
          </p:cNvPr>
          <p:cNvSpPr txBox="1"/>
          <p:nvPr/>
        </p:nvSpPr>
        <p:spPr>
          <a:xfrm>
            <a:off x="2839060" y="8450773"/>
            <a:ext cx="13199807" cy="892552"/>
          </a:xfrm>
          <a:prstGeom prst="rect">
            <a:avLst/>
          </a:prstGeom>
          <a:noFill/>
        </p:spPr>
        <p:txBody>
          <a:bodyPr wrap="square" lIns="0" tIns="0" rIns="0" bIns="0" rtlCol="0">
            <a:spAutoFit/>
          </a:bodyPr>
          <a:lstStyle/>
          <a:p>
            <a:r>
              <a:rPr lang="en-US" sz="3200" b="1" dirty="0">
                <a:latin typeface="Arial" panose="020B0604020202020204" pitchFamily="34" charset="0"/>
                <a:ea typeface="Artifakt Element" panose="020B0503050000020004" pitchFamily="34" charset="0"/>
                <a:cs typeface="Arial" panose="020B0604020202020204" pitchFamily="34" charset="0"/>
              </a:rPr>
              <a:t>Guaranteed maximum price: </a:t>
            </a:r>
            <a:r>
              <a:rPr lang="en-US" sz="2600" dirty="0">
                <a:latin typeface="Arial" panose="020B0604020202020204" pitchFamily="34" charset="0"/>
                <a:ea typeface="Artifakt Element" panose="020B0503050000020004" pitchFamily="34" charset="0"/>
                <a:cs typeface="Arial" panose="020B0604020202020204" pitchFamily="34" charset="0"/>
              </a:rPr>
              <a:t>subcontractor agrees that the total cost will not exceed a certain amount.</a:t>
            </a:r>
            <a:endParaRPr lang="en-US" sz="2600" b="1" dirty="0">
              <a:latin typeface="Arial" panose="020B0604020202020204" pitchFamily="34" charset="0"/>
              <a:ea typeface="Artifakt Element" panose="020B0503050000020004" pitchFamily="34" charset="0"/>
              <a:cs typeface="Arial" panose="020B0604020202020204" pitchFamily="34" charset="0"/>
            </a:endParaRPr>
          </a:p>
        </p:txBody>
      </p:sp>
    </p:spTree>
    <p:extLst>
      <p:ext uri="{BB962C8B-B14F-4D97-AF65-F5344CB8AC3E}">
        <p14:creationId xmlns:p14="http://schemas.microsoft.com/office/powerpoint/2010/main" val="39253178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B393B-E7BF-9F49-FBDD-C2C4D5F85CB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DB82BC8-41AA-2FC8-707C-47A8BFB050A2}"/>
              </a:ext>
            </a:extLst>
          </p:cNvPr>
          <p:cNvSpPr>
            <a:spLocks noGrp="1"/>
          </p:cNvSpPr>
          <p:nvPr>
            <p:ph type="title"/>
          </p:nvPr>
        </p:nvSpPr>
        <p:spPr>
          <a:xfrm>
            <a:off x="736980" y="731521"/>
            <a:ext cx="16814040" cy="797141"/>
          </a:xfrm>
        </p:spPr>
        <p:txBody>
          <a:bodyPr/>
          <a:lstStyle/>
          <a:p>
            <a:r>
              <a:rPr lang="en-US" dirty="0">
                <a:latin typeface="Arial" panose="020B0604020202020204" pitchFamily="34" charset="0"/>
                <a:ea typeface="Artifakt Element" panose="020B0503050000020004" pitchFamily="34" charset="0"/>
                <a:cs typeface="Arial" panose="020B0604020202020204" pitchFamily="34" charset="0"/>
              </a:rPr>
              <a:t>Schedule of values in preconstruction</a:t>
            </a:r>
          </a:p>
        </p:txBody>
      </p:sp>
      <p:sp>
        <p:nvSpPr>
          <p:cNvPr id="5" name="Footer Placeholder 5">
            <a:extLst>
              <a:ext uri="{FF2B5EF4-FFF2-40B4-BE49-F238E27FC236}">
                <a16:creationId xmlns:a16="http://schemas.microsoft.com/office/drawing/2014/main" id="{28E918E2-BF27-1164-AAFD-3EBB28F7788F}"/>
              </a:ext>
            </a:extLst>
          </p:cNvPr>
          <p:cNvSpPr txBox="1">
            <a:spLocks/>
          </p:cNvSpPr>
          <p:nvPr/>
        </p:nvSpPr>
        <p:spPr>
          <a:xfrm>
            <a:off x="106725" y="9808019"/>
            <a:ext cx="14069630" cy="73025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8">
              <a:defRPr/>
            </a:pPr>
            <a:r>
              <a:rPr lang="en-US" sz="1200" dirty="0">
                <a:solidFill>
                  <a:srgbClr val="CCCCCC"/>
                </a:solidFill>
                <a:latin typeface="Artifakt Element" panose="020B0503050000020004" pitchFamily="34" charset="0"/>
                <a:ea typeface="Artifakt Element" panose="020B0503050000020004" pitchFamily="34" charset="0"/>
              </a:rPr>
              <a:t>Autodesk Confidential &amp; Proprietary Information - Please do not post, copy or distribute without authorization.</a:t>
            </a:r>
          </a:p>
        </p:txBody>
      </p:sp>
      <p:grpSp>
        <p:nvGrpSpPr>
          <p:cNvPr id="28" name="Group 27">
            <a:extLst>
              <a:ext uri="{FF2B5EF4-FFF2-40B4-BE49-F238E27FC236}">
                <a16:creationId xmlns:a16="http://schemas.microsoft.com/office/drawing/2014/main" id="{6E2FB41A-CAD8-1DF2-E688-C72624E5F442}"/>
              </a:ext>
            </a:extLst>
          </p:cNvPr>
          <p:cNvGrpSpPr/>
          <p:nvPr/>
        </p:nvGrpSpPr>
        <p:grpSpPr>
          <a:xfrm>
            <a:off x="735075" y="1687085"/>
            <a:ext cx="10695055" cy="6066757"/>
            <a:chOff x="735075" y="1687085"/>
            <a:chExt cx="10695055" cy="6066757"/>
          </a:xfrm>
        </p:grpSpPr>
        <p:pic>
          <p:nvPicPr>
            <p:cNvPr id="4" name="Picture 3" descr="A screenshot of a computer&#10;&#10;AI-generated content may be incorrect.">
              <a:extLst>
                <a:ext uri="{FF2B5EF4-FFF2-40B4-BE49-F238E27FC236}">
                  <a16:creationId xmlns:a16="http://schemas.microsoft.com/office/drawing/2014/main" id="{5D64DEFA-75C0-4FEA-649E-46F2B165572E}"/>
                </a:ext>
              </a:extLst>
            </p:cNvPr>
            <p:cNvPicPr>
              <a:picLocks noChangeAspect="1"/>
            </p:cNvPicPr>
            <p:nvPr/>
          </p:nvPicPr>
          <p:blipFill>
            <a:blip r:embed="rId2"/>
            <a:srcRect r="1200"/>
            <a:stretch>
              <a:fillRect/>
            </a:stretch>
          </p:blipFill>
          <p:spPr>
            <a:xfrm>
              <a:off x="735075" y="1687085"/>
              <a:ext cx="8605052" cy="6066757"/>
            </a:xfrm>
            <a:prstGeom prst="rect">
              <a:avLst/>
            </a:prstGeom>
            <a:effectLst/>
          </p:spPr>
        </p:pic>
        <p:sp>
          <p:nvSpPr>
            <p:cNvPr id="6" name="Rectangle 5">
              <a:extLst>
                <a:ext uri="{FF2B5EF4-FFF2-40B4-BE49-F238E27FC236}">
                  <a16:creationId xmlns:a16="http://schemas.microsoft.com/office/drawing/2014/main" id="{8F384BEE-85C6-899B-6940-8C7E5C3C78FB}"/>
                </a:ext>
              </a:extLst>
            </p:cNvPr>
            <p:cNvSpPr/>
            <p:nvPr/>
          </p:nvSpPr>
          <p:spPr>
            <a:xfrm>
              <a:off x="3412309" y="2884714"/>
              <a:ext cx="751114" cy="261257"/>
            </a:xfrm>
            <a:prstGeom prst="rect">
              <a:avLst/>
            </a:prstGeom>
            <a:solidFill>
              <a:srgbClr val="CAE6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sp>
          <p:nvSpPr>
            <p:cNvPr id="7" name="Rectangle 6">
              <a:extLst>
                <a:ext uri="{FF2B5EF4-FFF2-40B4-BE49-F238E27FC236}">
                  <a16:creationId xmlns:a16="http://schemas.microsoft.com/office/drawing/2014/main" id="{8E297619-066B-1775-4EE3-2883C484838B}"/>
                </a:ext>
              </a:extLst>
            </p:cNvPr>
            <p:cNvSpPr/>
            <p:nvPr/>
          </p:nvSpPr>
          <p:spPr>
            <a:xfrm>
              <a:off x="4015740" y="3682365"/>
              <a:ext cx="66675" cy="1162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rgbClr val="5087B6"/>
                  </a:solidFill>
                  <a:latin typeface="Artifakt Element" panose="020B0503050000020004" pitchFamily="34" charset="0"/>
                  <a:ea typeface="Artifakt Element" panose="020B0503050000020004" pitchFamily="34" charset="0"/>
                </a:rPr>
                <a:t>Z</a:t>
              </a:r>
            </a:p>
          </p:txBody>
        </p:sp>
        <p:pic>
          <p:nvPicPr>
            <p:cNvPr id="20" name="Picture 19" descr="A screenshot of a white screen&#10;&#10;AI-generated content may be incorrect.">
              <a:extLst>
                <a:ext uri="{FF2B5EF4-FFF2-40B4-BE49-F238E27FC236}">
                  <a16:creationId xmlns:a16="http://schemas.microsoft.com/office/drawing/2014/main" id="{C13A615B-A42E-E983-EC95-C3EC52E28164}"/>
                </a:ext>
              </a:extLst>
            </p:cNvPr>
            <p:cNvPicPr>
              <a:picLocks noChangeAspect="1"/>
            </p:cNvPicPr>
            <p:nvPr/>
          </p:nvPicPr>
          <p:blipFill>
            <a:blip r:embed="rId3">
              <a:alphaModFix/>
            </a:blip>
            <a:srcRect b="83948"/>
            <a:stretch>
              <a:fillRect/>
            </a:stretch>
          </p:blipFill>
          <p:spPr>
            <a:xfrm>
              <a:off x="8747917" y="1931368"/>
              <a:ext cx="2413765" cy="601790"/>
            </a:xfrm>
            <a:prstGeom prst="rect">
              <a:avLst/>
            </a:prstGeom>
          </p:spPr>
        </p:pic>
        <p:pic>
          <p:nvPicPr>
            <p:cNvPr id="21" name="Picture 20" descr="A screenshot of a white screen&#10;&#10;AI-generated content may be incorrect.">
              <a:extLst>
                <a:ext uri="{FF2B5EF4-FFF2-40B4-BE49-F238E27FC236}">
                  <a16:creationId xmlns:a16="http://schemas.microsoft.com/office/drawing/2014/main" id="{63C1C0D9-3B27-B447-A0C5-591B0934B26A}"/>
                </a:ext>
              </a:extLst>
            </p:cNvPr>
            <p:cNvPicPr>
              <a:picLocks noChangeAspect="1"/>
            </p:cNvPicPr>
            <p:nvPr/>
          </p:nvPicPr>
          <p:blipFill>
            <a:blip r:embed="rId3">
              <a:alphaModFix/>
            </a:blip>
            <a:srcRect t="31054" r="5219"/>
            <a:stretch>
              <a:fillRect/>
            </a:stretch>
          </p:blipFill>
          <p:spPr>
            <a:xfrm>
              <a:off x="9044020" y="3431738"/>
              <a:ext cx="2347090" cy="2651760"/>
            </a:xfrm>
            <a:prstGeom prst="rect">
              <a:avLst/>
            </a:prstGeom>
          </p:spPr>
        </p:pic>
        <p:sp>
          <p:nvSpPr>
            <p:cNvPr id="23" name="Rectangle 22">
              <a:extLst>
                <a:ext uri="{FF2B5EF4-FFF2-40B4-BE49-F238E27FC236}">
                  <a16:creationId xmlns:a16="http://schemas.microsoft.com/office/drawing/2014/main" id="{CF2BCD1D-3FDF-16B3-56F7-008D8C927605}"/>
                </a:ext>
              </a:extLst>
            </p:cNvPr>
            <p:cNvSpPr/>
            <p:nvPr/>
          </p:nvSpPr>
          <p:spPr>
            <a:xfrm>
              <a:off x="9340126" y="2845358"/>
              <a:ext cx="1821555" cy="356616"/>
            </a:xfrm>
            <a:prstGeom prst="rect">
              <a:avLst/>
            </a:prstGeom>
            <a:solidFill>
              <a:srgbClr val="CAE6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b="1" dirty="0">
                  <a:solidFill>
                    <a:srgbClr val="5087B6"/>
                  </a:solidFill>
                  <a:latin typeface="Artifakt Element" panose="020B0503050000020004" pitchFamily="34" charset="0"/>
                  <a:ea typeface="Artifakt Element" panose="020B0503050000020004" pitchFamily="34" charset="0"/>
                </a:rPr>
                <a:t>2,222,452.93</a:t>
              </a:r>
            </a:p>
          </p:txBody>
        </p:sp>
        <p:pic>
          <p:nvPicPr>
            <p:cNvPr id="27" name="Picture 26" descr="A screenshot of a white screen&#10;&#10;AI-generated content may be incorrect.">
              <a:extLst>
                <a:ext uri="{FF2B5EF4-FFF2-40B4-BE49-F238E27FC236}">
                  <a16:creationId xmlns:a16="http://schemas.microsoft.com/office/drawing/2014/main" id="{AEF1442E-0B22-04B3-A547-0CF1C730055C}"/>
                </a:ext>
              </a:extLst>
            </p:cNvPr>
            <p:cNvPicPr>
              <a:picLocks noChangeAspect="1"/>
            </p:cNvPicPr>
            <p:nvPr/>
          </p:nvPicPr>
          <p:blipFill>
            <a:blip r:embed="rId3">
              <a:alphaModFix/>
            </a:blip>
            <a:srcRect t="41881" r="5219" b="11680"/>
            <a:stretch>
              <a:fillRect/>
            </a:stretch>
          </p:blipFill>
          <p:spPr>
            <a:xfrm>
              <a:off x="9083040" y="5967734"/>
              <a:ext cx="2347090" cy="1786108"/>
            </a:xfrm>
            <a:prstGeom prst="rect">
              <a:avLst/>
            </a:prstGeom>
          </p:spPr>
        </p:pic>
      </p:grpSp>
      <p:grpSp>
        <p:nvGrpSpPr>
          <p:cNvPr id="33" name="Group 32">
            <a:extLst>
              <a:ext uri="{FF2B5EF4-FFF2-40B4-BE49-F238E27FC236}">
                <a16:creationId xmlns:a16="http://schemas.microsoft.com/office/drawing/2014/main" id="{EBFEB53F-34AF-3AA8-7E0C-E5D3D1A1D967}"/>
              </a:ext>
            </a:extLst>
          </p:cNvPr>
          <p:cNvGrpSpPr/>
          <p:nvPr/>
        </p:nvGrpSpPr>
        <p:grpSpPr>
          <a:xfrm>
            <a:off x="12095257" y="2025623"/>
            <a:ext cx="3158697" cy="3117877"/>
            <a:chOff x="12660630" y="4164330"/>
            <a:chExt cx="1245870" cy="1216048"/>
          </a:xfrm>
        </p:grpSpPr>
        <p:pic>
          <p:nvPicPr>
            <p:cNvPr id="29" name="Picture 28">
              <a:extLst>
                <a:ext uri="{FF2B5EF4-FFF2-40B4-BE49-F238E27FC236}">
                  <a16:creationId xmlns:a16="http://schemas.microsoft.com/office/drawing/2014/main" id="{887D1FB7-F8E9-DED3-7796-722BF33895C9}"/>
                </a:ext>
              </a:extLst>
            </p:cNvPr>
            <p:cNvPicPr>
              <a:picLocks noChangeAspect="1"/>
            </p:cNvPicPr>
            <p:nvPr/>
          </p:nvPicPr>
          <p:blipFill>
            <a:blip r:embed="rId4"/>
            <a:srcRect l="12162" t="44438" r="59575"/>
            <a:stretch>
              <a:fillRect/>
            </a:stretch>
          </p:blipFill>
          <p:spPr>
            <a:xfrm>
              <a:off x="12739871" y="4297680"/>
              <a:ext cx="1166629" cy="1082698"/>
            </a:xfrm>
            <a:prstGeom prst="rect">
              <a:avLst/>
            </a:prstGeom>
          </p:spPr>
        </p:pic>
        <p:sp>
          <p:nvSpPr>
            <p:cNvPr id="31" name="Rectangle 30">
              <a:extLst>
                <a:ext uri="{FF2B5EF4-FFF2-40B4-BE49-F238E27FC236}">
                  <a16:creationId xmlns:a16="http://schemas.microsoft.com/office/drawing/2014/main" id="{1E1FF757-84A7-B031-A001-F7BB0B987156}"/>
                </a:ext>
              </a:extLst>
            </p:cNvPr>
            <p:cNvSpPr/>
            <p:nvPr/>
          </p:nvSpPr>
          <p:spPr>
            <a:xfrm>
              <a:off x="12660630" y="4164330"/>
              <a:ext cx="320040" cy="40767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sp>
          <p:nvSpPr>
            <p:cNvPr id="32" name="Rectangle 31">
              <a:extLst>
                <a:ext uri="{FF2B5EF4-FFF2-40B4-BE49-F238E27FC236}">
                  <a16:creationId xmlns:a16="http://schemas.microsoft.com/office/drawing/2014/main" id="{AAAF2281-B106-5ACF-3625-B035D389DD5D}"/>
                </a:ext>
              </a:extLst>
            </p:cNvPr>
            <p:cNvSpPr/>
            <p:nvPr/>
          </p:nvSpPr>
          <p:spPr>
            <a:xfrm>
              <a:off x="13586460" y="4278503"/>
              <a:ext cx="320040" cy="40767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grpSp>
      <p:grpSp>
        <p:nvGrpSpPr>
          <p:cNvPr id="36" name="Group 35">
            <a:extLst>
              <a:ext uri="{FF2B5EF4-FFF2-40B4-BE49-F238E27FC236}">
                <a16:creationId xmlns:a16="http://schemas.microsoft.com/office/drawing/2014/main" id="{493C17AC-A352-E213-B212-FE31A765E777}"/>
              </a:ext>
            </a:extLst>
          </p:cNvPr>
          <p:cNvGrpSpPr/>
          <p:nvPr/>
        </p:nvGrpSpPr>
        <p:grpSpPr>
          <a:xfrm>
            <a:off x="13356574" y="4579746"/>
            <a:ext cx="3794760" cy="2775975"/>
            <a:chOff x="14362176" y="6465570"/>
            <a:chExt cx="1066800" cy="863447"/>
          </a:xfrm>
        </p:grpSpPr>
        <p:pic>
          <p:nvPicPr>
            <p:cNvPr id="30" name="Picture 29">
              <a:extLst>
                <a:ext uri="{FF2B5EF4-FFF2-40B4-BE49-F238E27FC236}">
                  <a16:creationId xmlns:a16="http://schemas.microsoft.com/office/drawing/2014/main" id="{03B60F2B-E411-65C6-930A-653D0433FA96}"/>
                </a:ext>
              </a:extLst>
            </p:cNvPr>
            <p:cNvPicPr>
              <a:picLocks noChangeAspect="1"/>
            </p:cNvPicPr>
            <p:nvPr/>
          </p:nvPicPr>
          <p:blipFill>
            <a:blip r:embed="rId4"/>
            <a:srcRect l="38357" t="59093" r="35798"/>
            <a:stretch>
              <a:fillRect/>
            </a:stretch>
          </p:blipFill>
          <p:spPr>
            <a:xfrm>
              <a:off x="14362176" y="6531876"/>
              <a:ext cx="1066800" cy="797141"/>
            </a:xfrm>
            <a:prstGeom prst="rect">
              <a:avLst/>
            </a:prstGeom>
          </p:spPr>
        </p:pic>
        <p:sp>
          <p:nvSpPr>
            <p:cNvPr id="35" name="Rectangle 34">
              <a:extLst>
                <a:ext uri="{FF2B5EF4-FFF2-40B4-BE49-F238E27FC236}">
                  <a16:creationId xmlns:a16="http://schemas.microsoft.com/office/drawing/2014/main" id="{12186CD7-A6F9-2B14-B810-68D15CF9F6C3}"/>
                </a:ext>
              </a:extLst>
            </p:cNvPr>
            <p:cNvSpPr/>
            <p:nvPr/>
          </p:nvSpPr>
          <p:spPr>
            <a:xfrm>
              <a:off x="14843760" y="6465570"/>
              <a:ext cx="179070" cy="3429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grpSp>
      <p:cxnSp>
        <p:nvCxnSpPr>
          <p:cNvPr id="38" name="Straight Connector 37">
            <a:extLst>
              <a:ext uri="{FF2B5EF4-FFF2-40B4-BE49-F238E27FC236}">
                <a16:creationId xmlns:a16="http://schemas.microsoft.com/office/drawing/2014/main" id="{42DF2516-1339-0995-CBDC-B4FA7BD5B507}"/>
              </a:ext>
            </a:extLst>
          </p:cNvPr>
          <p:cNvCxnSpPr>
            <a:cxnSpLocks/>
          </p:cNvCxnSpPr>
          <p:nvPr/>
        </p:nvCxnSpPr>
        <p:spPr>
          <a:xfrm>
            <a:off x="11483535" y="3730125"/>
            <a:ext cx="1423130" cy="0"/>
          </a:xfrm>
          <a:prstGeom prst="line">
            <a:avLst/>
          </a:prstGeom>
          <a:ln w="19050" cap="flat" cmpd="sng" algn="ctr">
            <a:solidFill>
              <a:schemeClr val="bg2">
                <a:lumMod val="9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7" name="Straight Connector 46">
            <a:extLst>
              <a:ext uri="{FF2B5EF4-FFF2-40B4-BE49-F238E27FC236}">
                <a16:creationId xmlns:a16="http://schemas.microsoft.com/office/drawing/2014/main" id="{332EB132-CFF1-CAAE-6676-D91B5C8B5014}"/>
              </a:ext>
            </a:extLst>
          </p:cNvPr>
          <p:cNvCxnSpPr>
            <a:cxnSpLocks/>
          </p:cNvCxnSpPr>
          <p:nvPr/>
        </p:nvCxnSpPr>
        <p:spPr>
          <a:xfrm>
            <a:off x="11483535" y="7235325"/>
            <a:ext cx="3364715" cy="0"/>
          </a:xfrm>
          <a:prstGeom prst="line">
            <a:avLst/>
          </a:prstGeom>
          <a:ln w="19050" cap="flat" cmpd="sng" algn="ctr">
            <a:solidFill>
              <a:schemeClr val="bg2">
                <a:lumMod val="9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9" name="Rectangle 48">
            <a:extLst>
              <a:ext uri="{FF2B5EF4-FFF2-40B4-BE49-F238E27FC236}">
                <a16:creationId xmlns:a16="http://schemas.microsoft.com/office/drawing/2014/main" id="{4206DC5C-8D2F-F3FA-EFE7-CA03010631ED}"/>
              </a:ext>
            </a:extLst>
          </p:cNvPr>
          <p:cNvSpPr/>
          <p:nvPr/>
        </p:nvSpPr>
        <p:spPr>
          <a:xfrm>
            <a:off x="1661160" y="8321040"/>
            <a:ext cx="2651760" cy="137160"/>
          </a:xfrm>
          <a:prstGeom prst="rect">
            <a:avLst/>
          </a:prstGeom>
          <a:solidFill>
            <a:srgbClr val="8181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sp>
        <p:nvSpPr>
          <p:cNvPr id="50" name="Rectangle 49">
            <a:extLst>
              <a:ext uri="{FF2B5EF4-FFF2-40B4-BE49-F238E27FC236}">
                <a16:creationId xmlns:a16="http://schemas.microsoft.com/office/drawing/2014/main" id="{C3DB170C-A5BB-9890-9730-9852B8B79907}"/>
              </a:ext>
            </a:extLst>
          </p:cNvPr>
          <p:cNvSpPr/>
          <p:nvPr/>
        </p:nvSpPr>
        <p:spPr>
          <a:xfrm>
            <a:off x="2837543" y="8534400"/>
            <a:ext cx="2651760" cy="137160"/>
          </a:xfrm>
          <a:prstGeom prst="rect">
            <a:avLst/>
          </a:prstGeom>
          <a:solidFill>
            <a:srgbClr val="5087B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sp>
        <p:nvSpPr>
          <p:cNvPr id="51" name="Rectangle 50">
            <a:extLst>
              <a:ext uri="{FF2B5EF4-FFF2-40B4-BE49-F238E27FC236}">
                <a16:creationId xmlns:a16="http://schemas.microsoft.com/office/drawing/2014/main" id="{B854CCBD-1F7D-9BBE-B108-DA33D22F6210}"/>
              </a:ext>
            </a:extLst>
          </p:cNvPr>
          <p:cNvSpPr/>
          <p:nvPr/>
        </p:nvSpPr>
        <p:spPr>
          <a:xfrm>
            <a:off x="3711721" y="8747760"/>
            <a:ext cx="875519" cy="137160"/>
          </a:xfrm>
          <a:prstGeom prst="rect">
            <a:avLst/>
          </a:prstGeom>
          <a:solidFill>
            <a:srgbClr val="5F6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sp>
        <p:nvSpPr>
          <p:cNvPr id="52" name="Rectangle 51">
            <a:extLst>
              <a:ext uri="{FF2B5EF4-FFF2-40B4-BE49-F238E27FC236}">
                <a16:creationId xmlns:a16="http://schemas.microsoft.com/office/drawing/2014/main" id="{D233083F-EC18-3E5A-BF96-7AA1E39B9DCF}"/>
              </a:ext>
            </a:extLst>
          </p:cNvPr>
          <p:cNvSpPr/>
          <p:nvPr/>
        </p:nvSpPr>
        <p:spPr>
          <a:xfrm>
            <a:off x="4297680" y="8927369"/>
            <a:ext cx="875519" cy="137160"/>
          </a:xfrm>
          <a:prstGeom prst="rect">
            <a:avLst/>
          </a:prstGeom>
          <a:solidFill>
            <a:srgbClr val="5F6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sp>
        <p:nvSpPr>
          <p:cNvPr id="53" name="Rectangle 52">
            <a:extLst>
              <a:ext uri="{FF2B5EF4-FFF2-40B4-BE49-F238E27FC236}">
                <a16:creationId xmlns:a16="http://schemas.microsoft.com/office/drawing/2014/main" id="{D026995B-0A16-ACCF-A3E2-ACC273735C99}"/>
              </a:ext>
            </a:extLst>
          </p:cNvPr>
          <p:cNvSpPr/>
          <p:nvPr/>
        </p:nvSpPr>
        <p:spPr>
          <a:xfrm>
            <a:off x="4334999" y="9123854"/>
            <a:ext cx="4709021" cy="137160"/>
          </a:xfrm>
          <a:prstGeom prst="rect">
            <a:avLst/>
          </a:prstGeom>
          <a:solidFill>
            <a:srgbClr val="99B9D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sp>
        <p:nvSpPr>
          <p:cNvPr id="54" name="Rectangle 53">
            <a:extLst>
              <a:ext uri="{FF2B5EF4-FFF2-40B4-BE49-F238E27FC236}">
                <a16:creationId xmlns:a16="http://schemas.microsoft.com/office/drawing/2014/main" id="{44AC3360-31F8-FD94-A7F0-EA3A253D6550}"/>
              </a:ext>
            </a:extLst>
          </p:cNvPr>
          <p:cNvSpPr/>
          <p:nvPr/>
        </p:nvSpPr>
        <p:spPr>
          <a:xfrm>
            <a:off x="6393407" y="9320339"/>
            <a:ext cx="2946720" cy="137160"/>
          </a:xfrm>
          <a:prstGeom prst="rect">
            <a:avLst/>
          </a:prstGeom>
          <a:solidFill>
            <a:srgbClr val="8181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sp>
        <p:nvSpPr>
          <p:cNvPr id="55" name="Rectangle 54">
            <a:extLst>
              <a:ext uri="{FF2B5EF4-FFF2-40B4-BE49-F238E27FC236}">
                <a16:creationId xmlns:a16="http://schemas.microsoft.com/office/drawing/2014/main" id="{2776549C-BD95-E183-28D2-150CB09180BA}"/>
              </a:ext>
            </a:extLst>
          </p:cNvPr>
          <p:cNvSpPr/>
          <p:nvPr/>
        </p:nvSpPr>
        <p:spPr>
          <a:xfrm>
            <a:off x="9143999" y="9519757"/>
            <a:ext cx="5925637" cy="137160"/>
          </a:xfrm>
          <a:prstGeom prst="rect">
            <a:avLst/>
          </a:prstGeom>
          <a:solidFill>
            <a:srgbClr val="68859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sp>
        <p:nvSpPr>
          <p:cNvPr id="56" name="Rectangle 55">
            <a:extLst>
              <a:ext uri="{FF2B5EF4-FFF2-40B4-BE49-F238E27FC236}">
                <a16:creationId xmlns:a16="http://schemas.microsoft.com/office/drawing/2014/main" id="{6C1E6681-32A4-750A-C629-ABDA485BA2DD}"/>
              </a:ext>
            </a:extLst>
          </p:cNvPr>
          <p:cNvSpPr/>
          <p:nvPr/>
        </p:nvSpPr>
        <p:spPr>
          <a:xfrm>
            <a:off x="10393755" y="9749860"/>
            <a:ext cx="5925637" cy="137160"/>
          </a:xfrm>
          <a:prstGeom prst="rect">
            <a:avLst/>
          </a:prstGeom>
          <a:solidFill>
            <a:srgbClr val="99B9D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spTree>
    <p:extLst>
      <p:ext uri="{BB962C8B-B14F-4D97-AF65-F5344CB8AC3E}">
        <p14:creationId xmlns:p14="http://schemas.microsoft.com/office/powerpoint/2010/main" val="12193786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500"/>
                            </p:stCondLst>
                            <p:childTnLst>
                              <p:par>
                                <p:cTn id="13" presetID="1"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ipe(left)">
                                      <p:cBhvr>
                                        <p:cTn id="18" dur="500"/>
                                        <p:tgtEl>
                                          <p:spTgt spid="47"/>
                                        </p:tgtEl>
                                      </p:cBhvr>
                                    </p:animEffect>
                                  </p:childTnLst>
                                </p:cTn>
                              </p:par>
                            </p:childTnLst>
                          </p:cTn>
                        </p:par>
                        <p:par>
                          <p:cTn id="19" fill="hold">
                            <p:stCondLst>
                              <p:cond delay="1000"/>
                            </p:stCondLst>
                            <p:childTnLst>
                              <p:par>
                                <p:cTn id="20" presetID="1" presetClass="entr" presetSubtype="0"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500"/>
                                        <p:tgtEl>
                                          <p:spTgt spid="49"/>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wipe(left)">
                                      <p:cBhvr>
                                        <p:cTn id="34" dur="500"/>
                                        <p:tgtEl>
                                          <p:spTgt spid="51"/>
                                        </p:tgtEl>
                                      </p:cBhvr>
                                    </p:animEffect>
                                  </p:childTnLst>
                                </p:cTn>
                              </p:par>
                            </p:childTnLst>
                          </p:cTn>
                        </p:par>
                        <p:par>
                          <p:cTn id="35" fill="hold">
                            <p:stCondLst>
                              <p:cond delay="1500"/>
                            </p:stCondLst>
                            <p:childTnLst>
                              <p:par>
                                <p:cTn id="36" presetID="22" presetClass="entr" presetSubtype="8"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wipe(left)">
                                      <p:cBhvr>
                                        <p:cTn id="38" dur="500"/>
                                        <p:tgtEl>
                                          <p:spTgt spid="52"/>
                                        </p:tgtEl>
                                      </p:cBhvr>
                                    </p:animEffect>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left)">
                                      <p:cBhvr>
                                        <p:cTn id="42" dur="500"/>
                                        <p:tgtEl>
                                          <p:spTgt spid="53"/>
                                        </p:tgtEl>
                                      </p:cBhvr>
                                    </p:animEffect>
                                  </p:childTnLst>
                                </p:cTn>
                              </p:par>
                            </p:childTnLst>
                          </p:cTn>
                        </p:par>
                        <p:par>
                          <p:cTn id="43" fill="hold">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wipe(left)">
                                      <p:cBhvr>
                                        <p:cTn id="46" dur="500"/>
                                        <p:tgtEl>
                                          <p:spTgt spid="54"/>
                                        </p:tgtEl>
                                      </p:cBhvr>
                                    </p:animEffect>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childTnLst>
                          </p:cTn>
                        </p:par>
                        <p:par>
                          <p:cTn id="51" fill="hold">
                            <p:stCondLst>
                              <p:cond delay="3500"/>
                            </p:stCondLst>
                            <p:childTnLst>
                              <p:par>
                                <p:cTn id="52" presetID="22" presetClass="entr" presetSubtype="8"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wipe(left)">
                                      <p:cBhvr>
                                        <p:cTn id="5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P spid="54" grpId="0" animBg="1"/>
      <p:bldP spid="55" grpId="0" animBg="1"/>
      <p:bldP spid="5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76E35B-668C-BFCD-E626-EF467E8AED23}"/>
              </a:ext>
            </a:extLst>
          </p:cNvPr>
          <p:cNvSpPr>
            <a:spLocks noGrp="1"/>
          </p:cNvSpPr>
          <p:nvPr>
            <p:ph type="title"/>
          </p:nvPr>
        </p:nvSpPr>
        <p:spPr>
          <a:xfrm>
            <a:off x="736980" y="731521"/>
            <a:ext cx="16814040" cy="797141"/>
          </a:xfrm>
        </p:spPr>
        <p:txBody>
          <a:bodyPr/>
          <a:lstStyle/>
          <a:p>
            <a:r>
              <a:rPr lang="en-US" dirty="0">
                <a:latin typeface="Arial" panose="020B0604020202020204" pitchFamily="34" charset="0"/>
                <a:ea typeface="Artifakt Element" panose="020B0503050000020004" pitchFamily="34" charset="0"/>
                <a:cs typeface="Arial" panose="020B0604020202020204" pitchFamily="34" charset="0"/>
              </a:rPr>
              <a:t>Cost timing in construction</a:t>
            </a:r>
          </a:p>
        </p:txBody>
      </p:sp>
      <p:sp>
        <p:nvSpPr>
          <p:cNvPr id="5" name="Footer Placeholder 5">
            <a:extLst>
              <a:ext uri="{FF2B5EF4-FFF2-40B4-BE49-F238E27FC236}">
                <a16:creationId xmlns:a16="http://schemas.microsoft.com/office/drawing/2014/main" id="{5B91C255-A7A8-3B1D-F67E-C31F1EB36765}"/>
              </a:ext>
            </a:extLst>
          </p:cNvPr>
          <p:cNvSpPr txBox="1">
            <a:spLocks/>
          </p:cNvSpPr>
          <p:nvPr/>
        </p:nvSpPr>
        <p:spPr>
          <a:xfrm>
            <a:off x="106725" y="9808019"/>
            <a:ext cx="14069630" cy="73025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8">
              <a:defRPr/>
            </a:pPr>
            <a:r>
              <a:rPr lang="en-US" sz="1200" dirty="0">
                <a:solidFill>
                  <a:srgbClr val="CCCCCC"/>
                </a:solidFill>
                <a:latin typeface="Artifakt Element" panose="020B0503050000020004" pitchFamily="34" charset="0"/>
                <a:ea typeface="Artifakt Element" panose="020B0503050000020004" pitchFamily="34" charset="0"/>
              </a:rPr>
              <a:t>Autodesk Confidential &amp; Proprietary Information - Please do not post, copy or distribute without authorization.</a:t>
            </a:r>
          </a:p>
        </p:txBody>
      </p:sp>
      <p:sp>
        <p:nvSpPr>
          <p:cNvPr id="20" name="Arrow: Right 19">
            <a:extLst>
              <a:ext uri="{FF2B5EF4-FFF2-40B4-BE49-F238E27FC236}">
                <a16:creationId xmlns:a16="http://schemas.microsoft.com/office/drawing/2014/main" id="{ED0EFE76-F643-8558-9BD7-27933F717441}"/>
              </a:ext>
            </a:extLst>
          </p:cNvPr>
          <p:cNvSpPr/>
          <p:nvPr/>
        </p:nvSpPr>
        <p:spPr>
          <a:xfrm>
            <a:off x="1315929" y="7762847"/>
            <a:ext cx="7563880" cy="251009"/>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ial" panose="020B0604020202020204" pitchFamily="34" charset="0"/>
              <a:ea typeface="Artifakt Element" panose="020B0503050000020004" pitchFamily="34" charset="0"/>
              <a:cs typeface="Arial" panose="020B0604020202020204" pitchFamily="34" charset="0"/>
            </a:endParaRPr>
          </a:p>
        </p:txBody>
      </p:sp>
      <p:sp>
        <p:nvSpPr>
          <p:cNvPr id="21" name="Arrow: Right 20">
            <a:extLst>
              <a:ext uri="{FF2B5EF4-FFF2-40B4-BE49-F238E27FC236}">
                <a16:creationId xmlns:a16="http://schemas.microsoft.com/office/drawing/2014/main" id="{89BA29E4-9D80-0E9B-71C1-8B1D8BE71589}"/>
              </a:ext>
            </a:extLst>
          </p:cNvPr>
          <p:cNvSpPr/>
          <p:nvPr/>
        </p:nvSpPr>
        <p:spPr>
          <a:xfrm rot="16200000">
            <a:off x="-929152" y="5542987"/>
            <a:ext cx="4572003" cy="221211"/>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ial" panose="020B0604020202020204" pitchFamily="34" charset="0"/>
              <a:ea typeface="Artifakt Element" panose="020B0503050000020004" pitchFamily="34" charset="0"/>
              <a:cs typeface="Arial" panose="020B0604020202020204" pitchFamily="34" charset="0"/>
            </a:endParaRPr>
          </a:p>
        </p:txBody>
      </p:sp>
      <p:sp>
        <p:nvSpPr>
          <p:cNvPr id="22" name="TextBox 21">
            <a:extLst>
              <a:ext uri="{FF2B5EF4-FFF2-40B4-BE49-F238E27FC236}">
                <a16:creationId xmlns:a16="http://schemas.microsoft.com/office/drawing/2014/main" id="{4CAF308E-B112-0471-8980-57ADBADF9E07}"/>
              </a:ext>
            </a:extLst>
          </p:cNvPr>
          <p:cNvSpPr txBox="1"/>
          <p:nvPr/>
        </p:nvSpPr>
        <p:spPr>
          <a:xfrm>
            <a:off x="1246243" y="7993895"/>
            <a:ext cx="5810867" cy="553998"/>
          </a:xfrm>
          <a:prstGeom prst="rect">
            <a:avLst/>
          </a:prstGeom>
          <a:noFill/>
        </p:spPr>
        <p:txBody>
          <a:bodyPr wrap="square" lIns="0" tIns="0" rIns="0" bIns="0" rtlCol="0">
            <a:spAutoFit/>
          </a:bodyPr>
          <a:lstStyle/>
          <a:p>
            <a:pPr algn="ctr"/>
            <a:r>
              <a:rPr lang="en-US" dirty="0">
                <a:latin typeface="Arial" panose="020B0604020202020204" pitchFamily="34" charset="0"/>
                <a:ea typeface="Artifakt Element" panose="020B0503050000020004" pitchFamily="34" charset="0"/>
                <a:cs typeface="Arial" panose="020B0604020202020204" pitchFamily="34" charset="0"/>
              </a:rPr>
              <a:t>Time</a:t>
            </a:r>
          </a:p>
        </p:txBody>
      </p:sp>
      <p:sp>
        <p:nvSpPr>
          <p:cNvPr id="23" name="TextBox 22">
            <a:extLst>
              <a:ext uri="{FF2B5EF4-FFF2-40B4-BE49-F238E27FC236}">
                <a16:creationId xmlns:a16="http://schemas.microsoft.com/office/drawing/2014/main" id="{F367C7AF-1C8F-9B45-C525-EB13BE3EE7B8}"/>
              </a:ext>
            </a:extLst>
          </p:cNvPr>
          <p:cNvSpPr txBox="1"/>
          <p:nvPr/>
        </p:nvSpPr>
        <p:spPr>
          <a:xfrm rot="16200000">
            <a:off x="-1901346" y="5535830"/>
            <a:ext cx="5810867" cy="553998"/>
          </a:xfrm>
          <a:prstGeom prst="rect">
            <a:avLst/>
          </a:prstGeom>
          <a:noFill/>
        </p:spPr>
        <p:txBody>
          <a:bodyPr wrap="square" lIns="0" tIns="0" rIns="0" bIns="0" rtlCol="0">
            <a:spAutoFit/>
          </a:bodyPr>
          <a:lstStyle/>
          <a:p>
            <a:pPr algn="ctr"/>
            <a:r>
              <a:rPr lang="en-US" dirty="0">
                <a:latin typeface="Arial" panose="020B0604020202020204" pitchFamily="34" charset="0"/>
                <a:ea typeface="Artifakt Element" panose="020B0503050000020004" pitchFamily="34" charset="0"/>
                <a:cs typeface="Arial" panose="020B0604020202020204" pitchFamily="34" charset="0"/>
              </a:rPr>
              <a:t>Cost</a:t>
            </a:r>
          </a:p>
        </p:txBody>
      </p:sp>
      <p:sp>
        <p:nvSpPr>
          <p:cNvPr id="37" name="Freeform: Shape 36">
            <a:extLst>
              <a:ext uri="{FF2B5EF4-FFF2-40B4-BE49-F238E27FC236}">
                <a16:creationId xmlns:a16="http://schemas.microsoft.com/office/drawing/2014/main" id="{D668C1ED-BD8C-7473-5905-B72A319F80B0}"/>
              </a:ext>
            </a:extLst>
          </p:cNvPr>
          <p:cNvSpPr/>
          <p:nvPr/>
        </p:nvSpPr>
        <p:spPr>
          <a:xfrm>
            <a:off x="4439265" y="2255027"/>
            <a:ext cx="6931741" cy="3703321"/>
          </a:xfrm>
          <a:custGeom>
            <a:avLst/>
            <a:gdLst>
              <a:gd name="csX0" fmla="*/ 0 w 6931741"/>
              <a:gd name="csY0" fmla="*/ 3703321 h 3703321"/>
              <a:gd name="csX1" fmla="*/ 1932038 w 6931741"/>
              <a:gd name="csY1" fmla="*/ 1815528 h 3703321"/>
              <a:gd name="csX2" fmla="*/ 5560141 w 6931741"/>
              <a:gd name="csY2" fmla="*/ 1004367 h 3703321"/>
              <a:gd name="csX3" fmla="*/ 6931741 w 6931741"/>
              <a:gd name="csY3" fmla="*/ 30973 h 3703321"/>
            </a:gdLst>
            <a:ahLst/>
            <a:cxnLst>
              <a:cxn ang="0">
                <a:pos x="csX0" y="csY0"/>
              </a:cxn>
              <a:cxn ang="0">
                <a:pos x="csX1" y="csY1"/>
              </a:cxn>
              <a:cxn ang="0">
                <a:pos x="csX2" y="csY2"/>
              </a:cxn>
              <a:cxn ang="0">
                <a:pos x="csX3" y="csY3"/>
              </a:cxn>
            </a:cxnLst>
            <a:rect l="l" t="t" r="r" b="b"/>
            <a:pathLst>
              <a:path w="6931741" h="3703321">
                <a:moveTo>
                  <a:pt x="0" y="3703321"/>
                </a:moveTo>
                <a:cubicBezTo>
                  <a:pt x="502674" y="2984337"/>
                  <a:pt x="1005348" y="2265354"/>
                  <a:pt x="1932038" y="1815528"/>
                </a:cubicBezTo>
                <a:cubicBezTo>
                  <a:pt x="2858728" y="1365702"/>
                  <a:pt x="4726857" y="1301793"/>
                  <a:pt x="5560141" y="1004367"/>
                </a:cubicBezTo>
                <a:cubicBezTo>
                  <a:pt x="6393425" y="706941"/>
                  <a:pt x="6565489" y="-175504"/>
                  <a:pt x="6931741" y="30973"/>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Artifakt Element" panose="020B0503050000020004" pitchFamily="34" charset="0"/>
              <a:cs typeface="Arial" panose="020B0604020202020204" pitchFamily="34" charset="0"/>
            </a:endParaRPr>
          </a:p>
        </p:txBody>
      </p:sp>
      <p:sp>
        <p:nvSpPr>
          <p:cNvPr id="38" name="Freeform: Shape 37">
            <a:extLst>
              <a:ext uri="{FF2B5EF4-FFF2-40B4-BE49-F238E27FC236}">
                <a16:creationId xmlns:a16="http://schemas.microsoft.com/office/drawing/2014/main" id="{A0C5B0AA-26F3-42BE-AF44-9F628AFD42AD}"/>
              </a:ext>
            </a:extLst>
          </p:cNvPr>
          <p:cNvSpPr/>
          <p:nvPr/>
        </p:nvSpPr>
        <p:spPr>
          <a:xfrm>
            <a:off x="7079226" y="2895138"/>
            <a:ext cx="5356595" cy="2399533"/>
          </a:xfrm>
          <a:custGeom>
            <a:avLst/>
            <a:gdLst>
              <a:gd name="csX0" fmla="*/ 5353664 w 5356595"/>
              <a:gd name="csY0" fmla="*/ 113533 h 2399533"/>
              <a:gd name="csX1" fmla="*/ 4940709 w 5356595"/>
              <a:gd name="csY1" fmla="*/ 113533 h 2399533"/>
              <a:gd name="csX2" fmla="*/ 2757948 w 5356595"/>
              <a:gd name="csY2" fmla="*/ 1293404 h 2399533"/>
              <a:gd name="csX3" fmla="*/ 0 w 5356595"/>
              <a:gd name="csY3" fmla="*/ 2399533 h 2399533"/>
            </a:gdLst>
            <a:ahLst/>
            <a:cxnLst>
              <a:cxn ang="0">
                <a:pos x="csX0" y="csY0"/>
              </a:cxn>
              <a:cxn ang="0">
                <a:pos x="csX1" y="csY1"/>
              </a:cxn>
              <a:cxn ang="0">
                <a:pos x="csX2" y="csY2"/>
              </a:cxn>
              <a:cxn ang="0">
                <a:pos x="csX3" y="csY3"/>
              </a:cxn>
            </a:cxnLst>
            <a:rect l="l" t="t" r="r" b="b"/>
            <a:pathLst>
              <a:path w="5356595" h="2399533">
                <a:moveTo>
                  <a:pt x="5353664" y="113533"/>
                </a:moveTo>
                <a:cubicBezTo>
                  <a:pt x="5363496" y="15210"/>
                  <a:pt x="5373328" y="-83112"/>
                  <a:pt x="4940709" y="113533"/>
                </a:cubicBezTo>
                <a:cubicBezTo>
                  <a:pt x="4508090" y="310178"/>
                  <a:pt x="3581399" y="912404"/>
                  <a:pt x="2757948" y="1293404"/>
                </a:cubicBezTo>
                <a:cubicBezTo>
                  <a:pt x="1934497" y="1674404"/>
                  <a:pt x="747251" y="2330707"/>
                  <a:pt x="0" y="2399533"/>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Artifakt Element" panose="020B0503050000020004" pitchFamily="34" charset="0"/>
              <a:cs typeface="Arial" panose="020B0604020202020204" pitchFamily="34" charset="0"/>
            </a:endParaRPr>
          </a:p>
        </p:txBody>
      </p:sp>
      <p:sp>
        <p:nvSpPr>
          <p:cNvPr id="53" name="Content Placeholder 5">
            <a:extLst>
              <a:ext uri="{FF2B5EF4-FFF2-40B4-BE49-F238E27FC236}">
                <a16:creationId xmlns:a16="http://schemas.microsoft.com/office/drawing/2014/main" id="{AA4A40BE-0540-9E95-84B0-9BDED79CB4B0}"/>
              </a:ext>
            </a:extLst>
          </p:cNvPr>
          <p:cNvSpPr>
            <a:spLocks noGrp="1"/>
          </p:cNvSpPr>
          <p:nvPr>
            <p:ph idx="1"/>
          </p:nvPr>
        </p:nvSpPr>
        <p:spPr>
          <a:xfrm>
            <a:off x="10759605" y="3251760"/>
            <a:ext cx="6244902" cy="4993080"/>
          </a:xfrm>
        </p:spPr>
        <p:txBody>
          <a:bodyPr>
            <a:normAutofit/>
          </a:bodyPr>
          <a:lstStyle/>
          <a:p>
            <a:pPr lvl="0"/>
            <a:r>
              <a:rPr lang="en-US" dirty="0">
                <a:latin typeface="Arial" panose="020B0604020202020204" pitchFamily="34" charset="0"/>
                <a:ea typeface="Artifakt Element" panose="020B0503050000020004" pitchFamily="34" charset="0"/>
                <a:cs typeface="Arial" panose="020B0604020202020204" pitchFamily="34" charset="0"/>
              </a:rPr>
              <a:t>Costs rise and fall depending on the stage of work.</a:t>
            </a:r>
          </a:p>
          <a:p>
            <a:pPr lvl="0"/>
            <a:r>
              <a:rPr lang="en-US" dirty="0">
                <a:latin typeface="Arial" panose="020B0604020202020204" pitchFamily="34" charset="0"/>
                <a:ea typeface="Artifakt Element" panose="020B0503050000020004" pitchFamily="34" charset="0"/>
                <a:cs typeface="Arial" panose="020B0604020202020204" pitchFamily="34" charset="0"/>
              </a:rPr>
              <a:t>Timing of work influences cost timing.</a:t>
            </a:r>
          </a:p>
          <a:p>
            <a:pPr lvl="0"/>
            <a:r>
              <a:rPr lang="en-US" dirty="0">
                <a:latin typeface="Arial" panose="020B0604020202020204" pitchFamily="34" charset="0"/>
                <a:ea typeface="Artifakt Element" panose="020B0503050000020004" pitchFamily="34" charset="0"/>
                <a:cs typeface="Arial" panose="020B0604020202020204" pitchFamily="34" charset="0"/>
              </a:rPr>
              <a:t>General contractors often spend money before they receive payment</a:t>
            </a:r>
          </a:p>
        </p:txBody>
      </p:sp>
      <p:grpSp>
        <p:nvGrpSpPr>
          <p:cNvPr id="6" name="Group 5">
            <a:extLst>
              <a:ext uri="{FF2B5EF4-FFF2-40B4-BE49-F238E27FC236}">
                <a16:creationId xmlns:a16="http://schemas.microsoft.com/office/drawing/2014/main" id="{F1466EC9-ED84-47A5-3CB8-DD7DC3DF7882}"/>
              </a:ext>
            </a:extLst>
          </p:cNvPr>
          <p:cNvGrpSpPr/>
          <p:nvPr/>
        </p:nvGrpSpPr>
        <p:grpSpPr>
          <a:xfrm>
            <a:off x="3234191" y="633631"/>
            <a:ext cx="1137406" cy="5486984"/>
            <a:chOff x="3234191" y="633631"/>
            <a:chExt cx="1137406" cy="5486984"/>
          </a:xfrm>
        </p:grpSpPr>
        <p:grpSp>
          <p:nvGrpSpPr>
            <p:cNvPr id="579" name="Group 578">
              <a:extLst>
                <a:ext uri="{FF2B5EF4-FFF2-40B4-BE49-F238E27FC236}">
                  <a16:creationId xmlns:a16="http://schemas.microsoft.com/office/drawing/2014/main" id="{FFCE0199-64E7-C2BB-C729-AE20C8F92985}"/>
                </a:ext>
              </a:extLst>
            </p:cNvPr>
            <p:cNvGrpSpPr/>
            <p:nvPr/>
          </p:nvGrpSpPr>
          <p:grpSpPr>
            <a:xfrm>
              <a:off x="3234191" y="1556043"/>
              <a:ext cx="490657" cy="4564572"/>
              <a:chOff x="6588569" y="392840"/>
              <a:chExt cx="490657" cy="4564572"/>
            </a:xfrm>
          </p:grpSpPr>
          <p:sp>
            <p:nvSpPr>
              <p:cNvPr id="580" name="Oval 579">
                <a:extLst>
                  <a:ext uri="{FF2B5EF4-FFF2-40B4-BE49-F238E27FC236}">
                    <a16:creationId xmlns:a16="http://schemas.microsoft.com/office/drawing/2014/main" id="{2AF7A942-67D1-A7DD-0964-2A9102F39B79}"/>
                  </a:ext>
                </a:extLst>
              </p:cNvPr>
              <p:cNvSpPr/>
              <p:nvPr/>
            </p:nvSpPr>
            <p:spPr>
              <a:xfrm>
                <a:off x="6588569" y="4774532"/>
                <a:ext cx="182880" cy="18288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ial" panose="020B0604020202020204" pitchFamily="34" charset="0"/>
                  <a:ea typeface="Artifakt Element" panose="020B0503050000020004" pitchFamily="34" charset="0"/>
                  <a:cs typeface="Arial" panose="020B0604020202020204" pitchFamily="34" charset="0"/>
                </a:endParaRPr>
              </a:p>
            </p:txBody>
          </p:sp>
          <p:cxnSp>
            <p:nvCxnSpPr>
              <p:cNvPr id="581" name="Straight Connector 580">
                <a:extLst>
                  <a:ext uri="{FF2B5EF4-FFF2-40B4-BE49-F238E27FC236}">
                    <a16:creationId xmlns:a16="http://schemas.microsoft.com/office/drawing/2014/main" id="{D3587A21-242F-7961-708A-10426AEE4496}"/>
                  </a:ext>
                </a:extLst>
              </p:cNvPr>
              <p:cNvCxnSpPr>
                <a:cxnSpLocks/>
              </p:cNvCxnSpPr>
              <p:nvPr/>
            </p:nvCxnSpPr>
            <p:spPr>
              <a:xfrm>
                <a:off x="6680009" y="3989590"/>
                <a:ext cx="0" cy="876382"/>
              </a:xfrm>
              <a:prstGeom prst="line">
                <a:avLst/>
              </a:prstGeom>
              <a:ln w="38100" cap="flat" cmpd="sng" algn="ctr">
                <a:solidFill>
                  <a:schemeClr val="tx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82" name="TextBox 581">
                <a:extLst>
                  <a:ext uri="{FF2B5EF4-FFF2-40B4-BE49-F238E27FC236}">
                    <a16:creationId xmlns:a16="http://schemas.microsoft.com/office/drawing/2014/main" id="{49C6E43B-4CDE-02B0-4439-68ACAAC5B004}"/>
                  </a:ext>
                </a:extLst>
              </p:cNvPr>
              <p:cNvSpPr txBox="1"/>
              <p:nvPr/>
            </p:nvSpPr>
            <p:spPr>
              <a:xfrm rot="16200000">
                <a:off x="4758554" y="2405735"/>
                <a:ext cx="4333567" cy="307777"/>
              </a:xfrm>
              <a:prstGeom prst="rect">
                <a:avLst/>
              </a:prstGeom>
              <a:noFill/>
            </p:spPr>
            <p:txBody>
              <a:bodyPr wrap="square" lIns="0" tIns="0" rIns="0" bIns="0" rtlCol="0">
                <a:spAutoFit/>
              </a:bodyPr>
              <a:lstStyle/>
              <a:p>
                <a:pPr algn="l"/>
                <a:r>
                  <a:rPr lang="en-US" sz="2000" dirty="0">
                    <a:latin typeface="Arial" panose="020B0604020202020204" pitchFamily="34" charset="0"/>
                    <a:ea typeface="Artifakt Element" panose="020B0503050000020004" pitchFamily="34" charset="0"/>
                    <a:cs typeface="Arial" panose="020B0604020202020204" pitchFamily="34" charset="0"/>
                  </a:rPr>
                  <a:t>Pay subcontractors</a:t>
                </a:r>
              </a:p>
            </p:txBody>
          </p:sp>
        </p:grpSp>
        <p:grpSp>
          <p:nvGrpSpPr>
            <p:cNvPr id="583" name="Group 582">
              <a:extLst>
                <a:ext uri="{FF2B5EF4-FFF2-40B4-BE49-F238E27FC236}">
                  <a16:creationId xmlns:a16="http://schemas.microsoft.com/office/drawing/2014/main" id="{DA6086E7-3B7B-4587-3DF5-0128480FFDA9}"/>
                </a:ext>
              </a:extLst>
            </p:cNvPr>
            <p:cNvGrpSpPr/>
            <p:nvPr/>
          </p:nvGrpSpPr>
          <p:grpSpPr>
            <a:xfrm>
              <a:off x="3880940" y="633631"/>
              <a:ext cx="490657" cy="4564572"/>
              <a:chOff x="6588569" y="392840"/>
              <a:chExt cx="490657" cy="4564572"/>
            </a:xfrm>
          </p:grpSpPr>
          <p:sp>
            <p:nvSpPr>
              <p:cNvPr id="584" name="Oval 583">
                <a:extLst>
                  <a:ext uri="{FF2B5EF4-FFF2-40B4-BE49-F238E27FC236}">
                    <a16:creationId xmlns:a16="http://schemas.microsoft.com/office/drawing/2014/main" id="{E9E003BC-AE9E-9E11-C948-CCCD09546517}"/>
                  </a:ext>
                </a:extLst>
              </p:cNvPr>
              <p:cNvSpPr/>
              <p:nvPr/>
            </p:nvSpPr>
            <p:spPr>
              <a:xfrm>
                <a:off x="6588569" y="4774532"/>
                <a:ext cx="182880" cy="18288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ial" panose="020B0604020202020204" pitchFamily="34" charset="0"/>
                  <a:ea typeface="Artifakt Element" panose="020B0503050000020004" pitchFamily="34" charset="0"/>
                  <a:cs typeface="Arial" panose="020B0604020202020204" pitchFamily="34" charset="0"/>
                </a:endParaRPr>
              </a:p>
            </p:txBody>
          </p:sp>
          <p:cxnSp>
            <p:nvCxnSpPr>
              <p:cNvPr id="585" name="Straight Connector 584">
                <a:extLst>
                  <a:ext uri="{FF2B5EF4-FFF2-40B4-BE49-F238E27FC236}">
                    <a16:creationId xmlns:a16="http://schemas.microsoft.com/office/drawing/2014/main" id="{387C56B4-1BF2-500B-10C8-7CA8D30C754A}"/>
                  </a:ext>
                </a:extLst>
              </p:cNvPr>
              <p:cNvCxnSpPr>
                <a:cxnSpLocks/>
              </p:cNvCxnSpPr>
              <p:nvPr/>
            </p:nvCxnSpPr>
            <p:spPr>
              <a:xfrm>
                <a:off x="6680009" y="3989590"/>
                <a:ext cx="0" cy="876382"/>
              </a:xfrm>
              <a:prstGeom prst="line">
                <a:avLst/>
              </a:prstGeom>
              <a:ln w="38100" cap="flat" cmpd="sng" algn="ctr">
                <a:solidFill>
                  <a:schemeClr val="tx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86" name="TextBox 585">
                <a:extLst>
                  <a:ext uri="{FF2B5EF4-FFF2-40B4-BE49-F238E27FC236}">
                    <a16:creationId xmlns:a16="http://schemas.microsoft.com/office/drawing/2014/main" id="{5F861683-95AE-22ED-DFD9-9073B458BCC5}"/>
                  </a:ext>
                </a:extLst>
              </p:cNvPr>
              <p:cNvSpPr txBox="1"/>
              <p:nvPr/>
            </p:nvSpPr>
            <p:spPr>
              <a:xfrm rot="16200000">
                <a:off x="4758554" y="2405735"/>
                <a:ext cx="4333567" cy="307777"/>
              </a:xfrm>
              <a:prstGeom prst="rect">
                <a:avLst/>
              </a:prstGeom>
              <a:noFill/>
            </p:spPr>
            <p:txBody>
              <a:bodyPr wrap="square" lIns="0" tIns="0" rIns="0" bIns="0" rtlCol="0">
                <a:spAutoFit/>
              </a:bodyPr>
              <a:lstStyle/>
              <a:p>
                <a:pPr algn="l"/>
                <a:r>
                  <a:rPr lang="en-US" sz="2000" dirty="0">
                    <a:latin typeface="Arial" panose="020B0604020202020204" pitchFamily="34" charset="0"/>
                    <a:ea typeface="Artifakt Element" panose="020B0503050000020004" pitchFamily="34" charset="0"/>
                    <a:cs typeface="Arial" panose="020B0604020202020204" pitchFamily="34" charset="0"/>
                  </a:rPr>
                  <a:t>Receive payment</a:t>
                </a:r>
              </a:p>
            </p:txBody>
          </p:sp>
        </p:grpSp>
      </p:grpSp>
      <mc:AlternateContent xmlns:mc="http://schemas.openxmlformats.org/markup-compatibility/2006" xmlns:p14="http://schemas.microsoft.com/office/powerpoint/2010/main">
        <mc:Choice Requires="p14">
          <p:contentPart p14:bwMode="auto" r:id="rId2">
            <p14:nvContentPartPr>
              <p14:cNvPr id="14" name="Ink 13">
                <a:extLst>
                  <a:ext uri="{FF2B5EF4-FFF2-40B4-BE49-F238E27FC236}">
                    <a16:creationId xmlns:a16="http://schemas.microsoft.com/office/drawing/2014/main" id="{2295D951-0865-7122-B469-A9340738CC57}"/>
                  </a:ext>
                </a:extLst>
              </p14:cNvPr>
              <p14:cNvContentPartPr/>
              <p14:nvPr/>
            </p14:nvContentPartPr>
            <p14:xfrm>
              <a:off x="12430557" y="1927605"/>
              <a:ext cx="360" cy="360"/>
            </p14:xfrm>
          </p:contentPart>
        </mc:Choice>
        <mc:Fallback xmlns="">
          <p:pic>
            <p:nvPicPr>
              <p:cNvPr id="14" name="Ink 13">
                <a:extLst>
                  <a:ext uri="{FF2B5EF4-FFF2-40B4-BE49-F238E27FC236}">
                    <a16:creationId xmlns:a16="http://schemas.microsoft.com/office/drawing/2014/main" id="{2295D951-0865-7122-B469-A9340738CC57}"/>
                  </a:ext>
                </a:extLst>
              </p:cNvPr>
              <p:cNvPicPr/>
              <p:nvPr/>
            </p:nvPicPr>
            <p:blipFill>
              <a:blip r:embed="rId3"/>
              <a:stretch>
                <a:fillRect/>
              </a:stretch>
            </p:blipFill>
            <p:spPr>
              <a:xfrm>
                <a:off x="12424437" y="1921485"/>
                <a:ext cx="12600" cy="12600"/>
              </a:xfrm>
              <a:prstGeom prst="rect">
                <a:avLst/>
              </a:prstGeom>
            </p:spPr>
          </p:pic>
        </mc:Fallback>
      </mc:AlternateContent>
      <p:sp>
        <p:nvSpPr>
          <p:cNvPr id="24" name="Freeform: Shape 23">
            <a:extLst>
              <a:ext uri="{FF2B5EF4-FFF2-40B4-BE49-F238E27FC236}">
                <a16:creationId xmlns:a16="http://schemas.microsoft.com/office/drawing/2014/main" id="{D84E0F8E-8FC1-8D23-701C-4AD9A3110514}"/>
              </a:ext>
            </a:extLst>
          </p:cNvPr>
          <p:cNvSpPr/>
          <p:nvPr/>
        </p:nvSpPr>
        <p:spPr>
          <a:xfrm>
            <a:off x="1433004" y="3657125"/>
            <a:ext cx="6667735" cy="4143713"/>
          </a:xfrm>
          <a:custGeom>
            <a:avLst/>
            <a:gdLst>
              <a:gd name="csX0" fmla="*/ 0 w 4925962"/>
              <a:gd name="csY0" fmla="*/ 3893575 h 3893575"/>
              <a:gd name="csX1" fmla="*/ 575188 w 4925962"/>
              <a:gd name="csY1" fmla="*/ 3790336 h 3893575"/>
              <a:gd name="csX2" fmla="*/ 1135626 w 4925962"/>
              <a:gd name="csY2" fmla="*/ 3539613 h 3893575"/>
              <a:gd name="csX3" fmla="*/ 1622323 w 4925962"/>
              <a:gd name="csY3" fmla="*/ 3126658 h 3893575"/>
              <a:gd name="csX4" fmla="*/ 2050026 w 4925962"/>
              <a:gd name="csY4" fmla="*/ 2654710 h 3893575"/>
              <a:gd name="csX5" fmla="*/ 2448233 w 4925962"/>
              <a:gd name="csY5" fmla="*/ 2212258 h 3893575"/>
              <a:gd name="csX6" fmla="*/ 2846439 w 4925962"/>
              <a:gd name="csY6" fmla="*/ 1666568 h 3893575"/>
              <a:gd name="csX7" fmla="*/ 3215149 w 4925962"/>
              <a:gd name="csY7" fmla="*/ 1238865 h 3893575"/>
              <a:gd name="csX8" fmla="*/ 3583858 w 4925962"/>
              <a:gd name="csY8" fmla="*/ 796413 h 3893575"/>
              <a:gd name="csX9" fmla="*/ 4026310 w 4925962"/>
              <a:gd name="csY9" fmla="*/ 501446 h 3893575"/>
              <a:gd name="csX10" fmla="*/ 4645742 w 4925962"/>
              <a:gd name="csY10" fmla="*/ 103239 h 3893575"/>
              <a:gd name="csX11" fmla="*/ 4925962 w 4925962"/>
              <a:gd name="csY11" fmla="*/ 0 h 3893575"/>
              <a:gd name="csX0" fmla="*/ 0 w 4925962"/>
              <a:gd name="csY0" fmla="*/ 3893575 h 3893575"/>
              <a:gd name="csX1" fmla="*/ 575188 w 4925962"/>
              <a:gd name="csY1" fmla="*/ 3790336 h 3893575"/>
              <a:gd name="csX2" fmla="*/ 1135626 w 4925962"/>
              <a:gd name="csY2" fmla="*/ 3539613 h 3893575"/>
              <a:gd name="csX3" fmla="*/ 1622323 w 4925962"/>
              <a:gd name="csY3" fmla="*/ 3126658 h 3893575"/>
              <a:gd name="csX4" fmla="*/ 2050026 w 4925962"/>
              <a:gd name="csY4" fmla="*/ 2654710 h 3893575"/>
              <a:gd name="csX5" fmla="*/ 2448233 w 4925962"/>
              <a:gd name="csY5" fmla="*/ 2212258 h 3893575"/>
              <a:gd name="csX6" fmla="*/ 2846439 w 4925962"/>
              <a:gd name="csY6" fmla="*/ 1666568 h 3893575"/>
              <a:gd name="csX7" fmla="*/ 3215149 w 4925962"/>
              <a:gd name="csY7" fmla="*/ 1238865 h 3893575"/>
              <a:gd name="csX8" fmla="*/ 3583858 w 4925962"/>
              <a:gd name="csY8" fmla="*/ 796413 h 3893575"/>
              <a:gd name="csX9" fmla="*/ 4085303 w 4925962"/>
              <a:gd name="csY9" fmla="*/ 353962 h 3893575"/>
              <a:gd name="csX10" fmla="*/ 4645742 w 4925962"/>
              <a:gd name="csY10" fmla="*/ 103239 h 3893575"/>
              <a:gd name="csX11" fmla="*/ 4925962 w 4925962"/>
              <a:gd name="csY11" fmla="*/ 0 h 3893575"/>
              <a:gd name="csX0" fmla="*/ 0 w 4999704"/>
              <a:gd name="csY0" fmla="*/ 3834004 h 3834004"/>
              <a:gd name="csX1" fmla="*/ 575188 w 4999704"/>
              <a:gd name="csY1" fmla="*/ 3730765 h 3834004"/>
              <a:gd name="csX2" fmla="*/ 1135626 w 4999704"/>
              <a:gd name="csY2" fmla="*/ 3480042 h 3834004"/>
              <a:gd name="csX3" fmla="*/ 1622323 w 4999704"/>
              <a:gd name="csY3" fmla="*/ 3067087 h 3834004"/>
              <a:gd name="csX4" fmla="*/ 2050026 w 4999704"/>
              <a:gd name="csY4" fmla="*/ 2595139 h 3834004"/>
              <a:gd name="csX5" fmla="*/ 2448233 w 4999704"/>
              <a:gd name="csY5" fmla="*/ 2152687 h 3834004"/>
              <a:gd name="csX6" fmla="*/ 2846439 w 4999704"/>
              <a:gd name="csY6" fmla="*/ 1606997 h 3834004"/>
              <a:gd name="csX7" fmla="*/ 3215149 w 4999704"/>
              <a:gd name="csY7" fmla="*/ 1179294 h 3834004"/>
              <a:gd name="csX8" fmla="*/ 3583858 w 4999704"/>
              <a:gd name="csY8" fmla="*/ 736842 h 3834004"/>
              <a:gd name="csX9" fmla="*/ 4085303 w 4999704"/>
              <a:gd name="csY9" fmla="*/ 294391 h 3834004"/>
              <a:gd name="csX10" fmla="*/ 4645742 w 4999704"/>
              <a:gd name="csY10" fmla="*/ 43668 h 3834004"/>
              <a:gd name="csX11" fmla="*/ 4999704 w 4999704"/>
              <a:gd name="csY11" fmla="*/ 14171 h 3834004"/>
              <a:gd name="csX0" fmla="*/ 0 w 4999704"/>
              <a:gd name="csY0" fmla="*/ 3819833 h 3819833"/>
              <a:gd name="csX1" fmla="*/ 575188 w 4999704"/>
              <a:gd name="csY1" fmla="*/ 3716594 h 3819833"/>
              <a:gd name="csX2" fmla="*/ 1135626 w 4999704"/>
              <a:gd name="csY2" fmla="*/ 3465871 h 3819833"/>
              <a:gd name="csX3" fmla="*/ 1622323 w 4999704"/>
              <a:gd name="csY3" fmla="*/ 3052916 h 3819833"/>
              <a:gd name="csX4" fmla="*/ 2050026 w 4999704"/>
              <a:gd name="csY4" fmla="*/ 2580968 h 3819833"/>
              <a:gd name="csX5" fmla="*/ 2448233 w 4999704"/>
              <a:gd name="csY5" fmla="*/ 2138516 h 3819833"/>
              <a:gd name="csX6" fmla="*/ 2846439 w 4999704"/>
              <a:gd name="csY6" fmla="*/ 1592826 h 3819833"/>
              <a:gd name="csX7" fmla="*/ 3215149 w 4999704"/>
              <a:gd name="csY7" fmla="*/ 1165123 h 3819833"/>
              <a:gd name="csX8" fmla="*/ 3583858 w 4999704"/>
              <a:gd name="csY8" fmla="*/ 722671 h 3819833"/>
              <a:gd name="csX9" fmla="*/ 4085303 w 4999704"/>
              <a:gd name="csY9" fmla="*/ 280220 h 3819833"/>
              <a:gd name="csX10" fmla="*/ 4999704 w 4999704"/>
              <a:gd name="csY10" fmla="*/ 0 h 3819833"/>
              <a:gd name="csX0" fmla="*/ 0 w 4999704"/>
              <a:gd name="csY0" fmla="*/ 3819833 h 3819833"/>
              <a:gd name="csX1" fmla="*/ 575188 w 4999704"/>
              <a:gd name="csY1" fmla="*/ 3716594 h 3819833"/>
              <a:gd name="csX2" fmla="*/ 1135626 w 4999704"/>
              <a:gd name="csY2" fmla="*/ 3465871 h 3819833"/>
              <a:gd name="csX3" fmla="*/ 1622323 w 4999704"/>
              <a:gd name="csY3" fmla="*/ 3052916 h 3819833"/>
              <a:gd name="csX4" fmla="*/ 2050026 w 4999704"/>
              <a:gd name="csY4" fmla="*/ 2580968 h 3819833"/>
              <a:gd name="csX5" fmla="*/ 2448233 w 4999704"/>
              <a:gd name="csY5" fmla="*/ 2138516 h 3819833"/>
              <a:gd name="csX6" fmla="*/ 2846439 w 4999704"/>
              <a:gd name="csY6" fmla="*/ 1592826 h 3819833"/>
              <a:gd name="csX7" fmla="*/ 3215149 w 4999704"/>
              <a:gd name="csY7" fmla="*/ 1165123 h 3819833"/>
              <a:gd name="csX8" fmla="*/ 3583858 w 4999704"/>
              <a:gd name="csY8" fmla="*/ 722671 h 3819833"/>
              <a:gd name="csX9" fmla="*/ 4085303 w 4999704"/>
              <a:gd name="csY9" fmla="*/ 280220 h 3819833"/>
              <a:gd name="csX10" fmla="*/ 4581859 w 4999704"/>
              <a:gd name="csY10" fmla="*/ 119118 h 3819833"/>
              <a:gd name="csX11" fmla="*/ 4999704 w 4999704"/>
              <a:gd name="csY11" fmla="*/ 0 h 3819833"/>
              <a:gd name="csX0" fmla="*/ 0 w 4999704"/>
              <a:gd name="csY0" fmla="*/ 3819833 h 3819833"/>
              <a:gd name="csX1" fmla="*/ 575188 w 4999704"/>
              <a:gd name="csY1" fmla="*/ 3716594 h 3819833"/>
              <a:gd name="csX2" fmla="*/ 1135626 w 4999704"/>
              <a:gd name="csY2" fmla="*/ 3465871 h 3819833"/>
              <a:gd name="csX3" fmla="*/ 1622323 w 4999704"/>
              <a:gd name="csY3" fmla="*/ 3052916 h 3819833"/>
              <a:gd name="csX4" fmla="*/ 2050026 w 4999704"/>
              <a:gd name="csY4" fmla="*/ 2580968 h 3819833"/>
              <a:gd name="csX5" fmla="*/ 2448233 w 4999704"/>
              <a:gd name="csY5" fmla="*/ 2138516 h 3819833"/>
              <a:gd name="csX6" fmla="*/ 2846439 w 4999704"/>
              <a:gd name="csY6" fmla="*/ 1592826 h 3819833"/>
              <a:gd name="csX7" fmla="*/ 3215149 w 4999704"/>
              <a:gd name="csY7" fmla="*/ 1165123 h 3819833"/>
              <a:gd name="csX8" fmla="*/ 3583858 w 4999704"/>
              <a:gd name="csY8" fmla="*/ 722671 h 3819833"/>
              <a:gd name="csX9" fmla="*/ 4085303 w 4999704"/>
              <a:gd name="csY9" fmla="*/ 280220 h 3819833"/>
              <a:gd name="csX10" fmla="*/ 4567111 w 4999704"/>
              <a:gd name="csY10" fmla="*/ 45376 h 3819833"/>
              <a:gd name="csX11" fmla="*/ 4999704 w 4999704"/>
              <a:gd name="csY11" fmla="*/ 0 h 381983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4999704" h="3819833">
                <a:moveTo>
                  <a:pt x="0" y="3819833"/>
                </a:moveTo>
                <a:cubicBezTo>
                  <a:pt x="192958" y="3797710"/>
                  <a:pt x="385917" y="3775588"/>
                  <a:pt x="575188" y="3716594"/>
                </a:cubicBezTo>
                <a:cubicBezTo>
                  <a:pt x="764459" y="3657600"/>
                  <a:pt x="961104" y="3576484"/>
                  <a:pt x="1135626" y="3465871"/>
                </a:cubicBezTo>
                <a:cubicBezTo>
                  <a:pt x="1310149" y="3355258"/>
                  <a:pt x="1469923" y="3200400"/>
                  <a:pt x="1622323" y="3052916"/>
                </a:cubicBezTo>
                <a:cubicBezTo>
                  <a:pt x="1774723" y="2905432"/>
                  <a:pt x="2050026" y="2580968"/>
                  <a:pt x="2050026" y="2580968"/>
                </a:cubicBezTo>
                <a:cubicBezTo>
                  <a:pt x="2187678" y="2428568"/>
                  <a:pt x="2315498" y="2303206"/>
                  <a:pt x="2448233" y="2138516"/>
                </a:cubicBezTo>
                <a:cubicBezTo>
                  <a:pt x="2580969" y="1973826"/>
                  <a:pt x="2718620" y="1755058"/>
                  <a:pt x="2846439" y="1592826"/>
                </a:cubicBezTo>
                <a:cubicBezTo>
                  <a:pt x="2974258" y="1430594"/>
                  <a:pt x="3092246" y="1310149"/>
                  <a:pt x="3215149" y="1165123"/>
                </a:cubicBezTo>
                <a:cubicBezTo>
                  <a:pt x="3338052" y="1020097"/>
                  <a:pt x="3438832" y="870155"/>
                  <a:pt x="3583858" y="722671"/>
                </a:cubicBezTo>
                <a:cubicBezTo>
                  <a:pt x="3728884" y="575187"/>
                  <a:pt x="3921428" y="393103"/>
                  <a:pt x="4085303" y="280220"/>
                </a:cubicBezTo>
                <a:cubicBezTo>
                  <a:pt x="4249179" y="167338"/>
                  <a:pt x="4414711" y="92079"/>
                  <a:pt x="4567111" y="45376"/>
                </a:cubicBezTo>
                <a:cubicBezTo>
                  <a:pt x="4719511" y="-1327"/>
                  <a:pt x="4930063" y="19853"/>
                  <a:pt x="4999704" y="0"/>
                </a:cubicBezTo>
              </a:path>
            </a:pathLst>
          </a:custGeom>
          <a:noFill/>
          <a:ln w="38100">
            <a:solidFill>
              <a:srgbClr val="C00000"/>
            </a:solidFill>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Freeform: Shape 28">
            <a:extLst>
              <a:ext uri="{FF2B5EF4-FFF2-40B4-BE49-F238E27FC236}">
                <a16:creationId xmlns:a16="http://schemas.microsoft.com/office/drawing/2014/main" id="{0C579FA2-5FEE-A05E-7C89-BA8AA86A208D}"/>
              </a:ext>
            </a:extLst>
          </p:cNvPr>
          <p:cNvSpPr/>
          <p:nvPr/>
        </p:nvSpPr>
        <p:spPr>
          <a:xfrm>
            <a:off x="1588862" y="3650805"/>
            <a:ext cx="6442559" cy="3663725"/>
          </a:xfrm>
          <a:custGeom>
            <a:avLst/>
            <a:gdLst>
              <a:gd name="csX0" fmla="*/ 0 w 4777740"/>
              <a:gd name="csY0" fmla="*/ 3337560 h 3345180"/>
              <a:gd name="csX1" fmla="*/ 541020 w 4777740"/>
              <a:gd name="csY1" fmla="*/ 3345180 h 3345180"/>
              <a:gd name="csX2" fmla="*/ 1059180 w 4777740"/>
              <a:gd name="csY2" fmla="*/ 2339340 h 3345180"/>
              <a:gd name="csX3" fmla="*/ 1592580 w 4777740"/>
              <a:gd name="csY3" fmla="*/ 2331720 h 3345180"/>
              <a:gd name="csX4" fmla="*/ 2148840 w 4777740"/>
              <a:gd name="csY4" fmla="*/ 990600 h 3345180"/>
              <a:gd name="csX5" fmla="*/ 2689860 w 4777740"/>
              <a:gd name="csY5" fmla="*/ 998220 h 3345180"/>
              <a:gd name="csX6" fmla="*/ 3246120 w 4777740"/>
              <a:gd name="csY6" fmla="*/ 381000 h 3345180"/>
              <a:gd name="csX7" fmla="*/ 3756660 w 4777740"/>
              <a:gd name="csY7" fmla="*/ 15240 h 3345180"/>
              <a:gd name="csX8" fmla="*/ 4777740 w 4777740"/>
              <a:gd name="csY8" fmla="*/ 0 h 334518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4777740" h="3345180">
                <a:moveTo>
                  <a:pt x="0" y="3337560"/>
                </a:moveTo>
                <a:lnTo>
                  <a:pt x="541020" y="3345180"/>
                </a:lnTo>
                <a:lnTo>
                  <a:pt x="1059180" y="2339340"/>
                </a:lnTo>
                <a:lnTo>
                  <a:pt x="1592580" y="2331720"/>
                </a:lnTo>
                <a:lnTo>
                  <a:pt x="2148840" y="990600"/>
                </a:lnTo>
                <a:lnTo>
                  <a:pt x="2689860" y="998220"/>
                </a:lnTo>
                <a:lnTo>
                  <a:pt x="3246120" y="381000"/>
                </a:lnTo>
                <a:lnTo>
                  <a:pt x="3756660" y="15240"/>
                </a:lnTo>
                <a:lnTo>
                  <a:pt x="4777740" y="0"/>
                </a:lnTo>
              </a:path>
            </a:pathLst>
          </a:custGeom>
          <a:ln w="38100"/>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69F60C07-E905-C5E2-6239-FE2ED26AA072}"/>
              </a:ext>
            </a:extLst>
          </p:cNvPr>
          <p:cNvGrpSpPr/>
          <p:nvPr/>
        </p:nvGrpSpPr>
        <p:grpSpPr>
          <a:xfrm>
            <a:off x="1489436" y="-1039339"/>
            <a:ext cx="6941203" cy="8228740"/>
            <a:chOff x="1489436" y="-1039339"/>
            <a:chExt cx="6941203" cy="8228740"/>
          </a:xfrm>
        </p:grpSpPr>
        <p:grpSp>
          <p:nvGrpSpPr>
            <p:cNvPr id="63" name="Group 62">
              <a:extLst>
                <a:ext uri="{FF2B5EF4-FFF2-40B4-BE49-F238E27FC236}">
                  <a16:creationId xmlns:a16="http://schemas.microsoft.com/office/drawing/2014/main" id="{4036A8EB-55B3-29BF-FD7D-96B66593A9A8}"/>
                </a:ext>
              </a:extLst>
            </p:cNvPr>
            <p:cNvGrpSpPr/>
            <p:nvPr/>
          </p:nvGrpSpPr>
          <p:grpSpPr>
            <a:xfrm>
              <a:off x="7939982" y="-1039339"/>
              <a:ext cx="490657" cy="4564572"/>
              <a:chOff x="6588569" y="392840"/>
              <a:chExt cx="490657" cy="4564572"/>
            </a:xfrm>
          </p:grpSpPr>
          <p:sp>
            <p:nvSpPr>
              <p:cNvPr id="576" name="Oval 575">
                <a:extLst>
                  <a:ext uri="{FF2B5EF4-FFF2-40B4-BE49-F238E27FC236}">
                    <a16:creationId xmlns:a16="http://schemas.microsoft.com/office/drawing/2014/main" id="{8C1E1C34-56AA-1AEB-7840-6C198097DE47}"/>
                  </a:ext>
                </a:extLst>
              </p:cNvPr>
              <p:cNvSpPr/>
              <p:nvPr/>
            </p:nvSpPr>
            <p:spPr>
              <a:xfrm>
                <a:off x="6588569" y="4774532"/>
                <a:ext cx="182880" cy="18288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cxnSp>
            <p:nvCxnSpPr>
              <p:cNvPr id="577" name="Straight Connector 576">
                <a:extLst>
                  <a:ext uri="{FF2B5EF4-FFF2-40B4-BE49-F238E27FC236}">
                    <a16:creationId xmlns:a16="http://schemas.microsoft.com/office/drawing/2014/main" id="{ECAC7DEE-61DE-4447-1AF1-17344DFDD423}"/>
                  </a:ext>
                </a:extLst>
              </p:cNvPr>
              <p:cNvCxnSpPr>
                <a:cxnSpLocks/>
              </p:cNvCxnSpPr>
              <p:nvPr/>
            </p:nvCxnSpPr>
            <p:spPr>
              <a:xfrm>
                <a:off x="6680009" y="3989590"/>
                <a:ext cx="0" cy="876382"/>
              </a:xfrm>
              <a:prstGeom prst="line">
                <a:avLst/>
              </a:prstGeom>
              <a:ln w="38100" cap="flat" cmpd="sng" algn="ctr">
                <a:solidFill>
                  <a:schemeClr val="tx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78" name="TextBox 577">
                <a:extLst>
                  <a:ext uri="{FF2B5EF4-FFF2-40B4-BE49-F238E27FC236}">
                    <a16:creationId xmlns:a16="http://schemas.microsoft.com/office/drawing/2014/main" id="{628D15AD-C616-7CFC-CF97-F69565C57075}"/>
                  </a:ext>
                </a:extLst>
              </p:cNvPr>
              <p:cNvSpPr txBox="1"/>
              <p:nvPr/>
            </p:nvSpPr>
            <p:spPr>
              <a:xfrm rot="16200000">
                <a:off x="4758554" y="2405735"/>
                <a:ext cx="4333567" cy="307777"/>
              </a:xfrm>
              <a:prstGeom prst="rect">
                <a:avLst/>
              </a:prstGeom>
              <a:noFill/>
            </p:spPr>
            <p:txBody>
              <a:bodyPr wrap="square" lIns="0" tIns="0" rIns="0" bIns="0" rtlCol="0">
                <a:spAutoFit/>
              </a:bodyPr>
              <a:lstStyle/>
              <a:p>
                <a:pPr algn="l"/>
                <a:r>
                  <a:rPr lang="en-US" sz="2000" dirty="0">
                    <a:latin typeface="Artifakt Element" panose="020B0503050000020004" pitchFamily="34" charset="0"/>
                    <a:ea typeface="Artifakt Element" panose="020B0503050000020004" pitchFamily="34" charset="0"/>
                  </a:rPr>
                  <a:t>Project End</a:t>
                </a:r>
              </a:p>
            </p:txBody>
          </p:sp>
        </p:grpSp>
        <p:grpSp>
          <p:nvGrpSpPr>
            <p:cNvPr id="59" name="Group 58">
              <a:extLst>
                <a:ext uri="{FF2B5EF4-FFF2-40B4-BE49-F238E27FC236}">
                  <a16:creationId xmlns:a16="http://schemas.microsoft.com/office/drawing/2014/main" id="{DEAB8B63-E143-8725-95FA-791AC4D827F2}"/>
                </a:ext>
              </a:extLst>
            </p:cNvPr>
            <p:cNvGrpSpPr/>
            <p:nvPr/>
          </p:nvGrpSpPr>
          <p:grpSpPr>
            <a:xfrm>
              <a:off x="1489436" y="2587769"/>
              <a:ext cx="469960" cy="4601632"/>
              <a:chOff x="1497964" y="3088835"/>
              <a:chExt cx="469960" cy="4601632"/>
            </a:xfrm>
          </p:grpSpPr>
          <p:sp>
            <p:nvSpPr>
              <p:cNvPr id="60" name="Oval 59">
                <a:extLst>
                  <a:ext uri="{FF2B5EF4-FFF2-40B4-BE49-F238E27FC236}">
                    <a16:creationId xmlns:a16="http://schemas.microsoft.com/office/drawing/2014/main" id="{9B289350-EF31-043D-65EA-64A88EDA6B70}"/>
                  </a:ext>
                </a:extLst>
              </p:cNvPr>
              <p:cNvSpPr/>
              <p:nvPr/>
            </p:nvSpPr>
            <p:spPr>
              <a:xfrm>
                <a:off x="1497964" y="7507587"/>
                <a:ext cx="182880" cy="18288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tifakt Element" panose="020B0503050000020004" pitchFamily="34" charset="0"/>
                  <a:ea typeface="Artifakt Element" panose="020B0503050000020004" pitchFamily="34" charset="0"/>
                </a:endParaRPr>
              </a:p>
            </p:txBody>
          </p:sp>
          <p:cxnSp>
            <p:nvCxnSpPr>
              <p:cNvPr id="61" name="Straight Connector 60">
                <a:extLst>
                  <a:ext uri="{FF2B5EF4-FFF2-40B4-BE49-F238E27FC236}">
                    <a16:creationId xmlns:a16="http://schemas.microsoft.com/office/drawing/2014/main" id="{616570A1-AC1C-29DC-AF5A-DE8EF818F44C}"/>
                  </a:ext>
                </a:extLst>
              </p:cNvPr>
              <p:cNvCxnSpPr>
                <a:cxnSpLocks/>
              </p:cNvCxnSpPr>
              <p:nvPr/>
            </p:nvCxnSpPr>
            <p:spPr>
              <a:xfrm>
                <a:off x="1589404" y="6722645"/>
                <a:ext cx="0" cy="876382"/>
              </a:xfrm>
              <a:prstGeom prst="line">
                <a:avLst/>
              </a:prstGeom>
              <a:ln w="38100" cap="flat" cmpd="sng" algn="ctr">
                <a:solidFill>
                  <a:schemeClr val="tx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2" name="TextBox 61">
                <a:extLst>
                  <a:ext uri="{FF2B5EF4-FFF2-40B4-BE49-F238E27FC236}">
                    <a16:creationId xmlns:a16="http://schemas.microsoft.com/office/drawing/2014/main" id="{E341CE20-299E-0F75-3C54-35ACA2A63EE9}"/>
                  </a:ext>
                </a:extLst>
              </p:cNvPr>
              <p:cNvSpPr txBox="1"/>
              <p:nvPr/>
            </p:nvSpPr>
            <p:spPr>
              <a:xfrm rot="16200000">
                <a:off x="-352748" y="5101730"/>
                <a:ext cx="4333567" cy="307777"/>
              </a:xfrm>
              <a:prstGeom prst="rect">
                <a:avLst/>
              </a:prstGeom>
              <a:noFill/>
            </p:spPr>
            <p:txBody>
              <a:bodyPr wrap="square" lIns="0" tIns="0" rIns="0" bIns="0" rtlCol="0">
                <a:spAutoFit/>
              </a:bodyPr>
              <a:lstStyle/>
              <a:p>
                <a:pPr algn="l"/>
                <a:r>
                  <a:rPr lang="en-US" sz="2000" dirty="0">
                    <a:latin typeface="Artifakt Element" panose="020B0503050000020004" pitchFamily="34" charset="0"/>
                    <a:ea typeface="Artifakt Element" panose="020B0503050000020004" pitchFamily="34" charset="0"/>
                  </a:rPr>
                  <a:t>Project Start</a:t>
                </a:r>
              </a:p>
            </p:txBody>
          </p:sp>
        </p:grpSp>
      </p:grpSp>
      <p:grpSp>
        <p:nvGrpSpPr>
          <p:cNvPr id="2" name="Group 1">
            <a:extLst>
              <a:ext uri="{FF2B5EF4-FFF2-40B4-BE49-F238E27FC236}">
                <a16:creationId xmlns:a16="http://schemas.microsoft.com/office/drawing/2014/main" id="{0CE3A1D0-8A62-992F-1671-85A3D3F66205}"/>
              </a:ext>
            </a:extLst>
          </p:cNvPr>
          <p:cNvGrpSpPr/>
          <p:nvPr/>
        </p:nvGrpSpPr>
        <p:grpSpPr>
          <a:xfrm>
            <a:off x="1120877" y="9057511"/>
            <a:ext cx="8460051" cy="417378"/>
            <a:chOff x="1120877" y="9057511"/>
            <a:chExt cx="8460051" cy="417378"/>
          </a:xfrm>
        </p:grpSpPr>
        <p:cxnSp>
          <p:nvCxnSpPr>
            <p:cNvPr id="26" name="Straight Connector 25">
              <a:extLst>
                <a:ext uri="{FF2B5EF4-FFF2-40B4-BE49-F238E27FC236}">
                  <a16:creationId xmlns:a16="http://schemas.microsoft.com/office/drawing/2014/main" id="{431EE363-4143-5DC6-EF7B-62CC84D5C133}"/>
                </a:ext>
              </a:extLst>
            </p:cNvPr>
            <p:cNvCxnSpPr>
              <a:cxnSpLocks/>
            </p:cNvCxnSpPr>
            <p:nvPr/>
          </p:nvCxnSpPr>
          <p:spPr>
            <a:xfrm>
              <a:off x="1120877" y="9202936"/>
              <a:ext cx="693158" cy="11753"/>
            </a:xfrm>
            <a:prstGeom prst="line">
              <a:avLst/>
            </a:prstGeom>
            <a:ln w="38100">
              <a:solidFill>
                <a:srgbClr val="C00000"/>
              </a:solidFill>
            </a:ln>
          </p:spPr>
          <p:style>
            <a:lnRef idx="3">
              <a:schemeClr val="accent2"/>
            </a:lnRef>
            <a:fillRef idx="0">
              <a:schemeClr val="accent2"/>
            </a:fillRef>
            <a:effectRef idx="2">
              <a:schemeClr val="accent2"/>
            </a:effectRef>
            <a:fontRef idx="minor">
              <a:schemeClr val="tx1"/>
            </a:fontRef>
          </p:style>
        </p:cxnSp>
        <p:sp>
          <p:nvSpPr>
            <p:cNvPr id="28" name="TextBox 27">
              <a:extLst>
                <a:ext uri="{FF2B5EF4-FFF2-40B4-BE49-F238E27FC236}">
                  <a16:creationId xmlns:a16="http://schemas.microsoft.com/office/drawing/2014/main" id="{5508D10A-E169-823B-2E1C-A94C63655C27}"/>
                </a:ext>
              </a:extLst>
            </p:cNvPr>
            <p:cNvSpPr txBox="1"/>
            <p:nvPr/>
          </p:nvSpPr>
          <p:spPr>
            <a:xfrm>
              <a:off x="1967924" y="9057511"/>
              <a:ext cx="4278375" cy="384721"/>
            </a:xfrm>
            <a:prstGeom prst="rect">
              <a:avLst/>
            </a:prstGeom>
            <a:noFill/>
          </p:spPr>
          <p:txBody>
            <a:bodyPr wrap="square" lIns="0" tIns="0" rIns="0" bIns="0" rtlCol="0">
              <a:spAutoFit/>
            </a:bodyPr>
            <a:lstStyle/>
            <a:p>
              <a:r>
                <a:rPr lang="en-US" sz="2500" dirty="0">
                  <a:latin typeface="Arial" panose="020B0604020202020204" pitchFamily="34" charset="0"/>
                  <a:ea typeface="Artifakt Element" panose="020B0503050000020004" pitchFamily="34" charset="0"/>
                  <a:cs typeface="Arial" panose="020B0604020202020204" pitchFamily="34" charset="0"/>
                </a:rPr>
                <a:t>Cash flow out</a:t>
              </a:r>
            </a:p>
          </p:txBody>
        </p:sp>
        <p:cxnSp>
          <p:nvCxnSpPr>
            <p:cNvPr id="30" name="Straight Connector 29">
              <a:extLst>
                <a:ext uri="{FF2B5EF4-FFF2-40B4-BE49-F238E27FC236}">
                  <a16:creationId xmlns:a16="http://schemas.microsoft.com/office/drawing/2014/main" id="{38C62721-57D6-9948-B533-8D4F40ECA8D2}"/>
                </a:ext>
              </a:extLst>
            </p:cNvPr>
            <p:cNvCxnSpPr>
              <a:cxnSpLocks/>
            </p:cNvCxnSpPr>
            <p:nvPr/>
          </p:nvCxnSpPr>
          <p:spPr>
            <a:xfrm>
              <a:off x="4455506" y="9235593"/>
              <a:ext cx="693158" cy="11753"/>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31" name="TextBox 30">
              <a:extLst>
                <a:ext uri="{FF2B5EF4-FFF2-40B4-BE49-F238E27FC236}">
                  <a16:creationId xmlns:a16="http://schemas.microsoft.com/office/drawing/2014/main" id="{112B8131-1249-2B89-B55E-7E3B071A2891}"/>
                </a:ext>
              </a:extLst>
            </p:cNvPr>
            <p:cNvSpPr txBox="1"/>
            <p:nvPr/>
          </p:nvSpPr>
          <p:spPr>
            <a:xfrm>
              <a:off x="5302553" y="9090168"/>
              <a:ext cx="4278375" cy="384721"/>
            </a:xfrm>
            <a:prstGeom prst="rect">
              <a:avLst/>
            </a:prstGeom>
            <a:noFill/>
          </p:spPr>
          <p:txBody>
            <a:bodyPr wrap="square" lIns="0" tIns="0" rIns="0" bIns="0" rtlCol="0">
              <a:spAutoFit/>
            </a:bodyPr>
            <a:lstStyle/>
            <a:p>
              <a:r>
                <a:rPr lang="en-US" sz="2500" dirty="0">
                  <a:latin typeface="Arial" panose="020B0604020202020204" pitchFamily="34" charset="0"/>
                  <a:ea typeface="Artifakt Element" panose="020B0503050000020004" pitchFamily="34" charset="0"/>
                  <a:cs typeface="Arial" panose="020B0604020202020204" pitchFamily="34" charset="0"/>
                </a:rPr>
                <a:t>Cash flow in</a:t>
              </a:r>
            </a:p>
          </p:txBody>
        </p:sp>
      </p:grpSp>
    </p:spTree>
    <p:extLst>
      <p:ext uri="{BB962C8B-B14F-4D97-AF65-F5344CB8AC3E}">
        <p14:creationId xmlns:p14="http://schemas.microsoft.com/office/powerpoint/2010/main" val="17823900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xEl>
                                              <p:pRg st="0" end="0"/>
                                            </p:txEl>
                                          </p:spTgt>
                                        </p:tgtEl>
                                        <p:attrNameLst>
                                          <p:attrName>style.visibility</p:attrName>
                                        </p:attrNameLst>
                                      </p:cBhvr>
                                      <p:to>
                                        <p:strVal val="visible"/>
                                      </p:to>
                                    </p:set>
                                    <p:animEffect transition="in" filter="fade">
                                      <p:cBhvr>
                                        <p:cTn id="7" dur="500"/>
                                        <p:tgtEl>
                                          <p:spTgt spid="5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2000"/>
                            </p:stCondLst>
                            <p:childTnLst>
                              <p:par>
                                <p:cTn id="24" presetID="10" presetClass="entr" presetSubtype="0" fill="hold" nodeType="afterEffect">
                                  <p:stCondLst>
                                    <p:cond delay="100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par>
                          <p:cTn id="27" fill="hold">
                            <p:stCondLst>
                              <p:cond delay="3500"/>
                            </p:stCondLst>
                            <p:childTnLst>
                              <p:par>
                                <p:cTn id="28" presetID="22" presetClass="entr" presetSubtype="8" fill="hold" grpId="0" nodeType="afterEffect">
                                  <p:stCondLst>
                                    <p:cond delay="200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childTnLst>
                          </p:cTn>
                        </p:par>
                        <p:par>
                          <p:cTn id="31" fill="hold">
                            <p:stCondLst>
                              <p:cond delay="6000"/>
                            </p:stCondLst>
                            <p:childTnLst>
                              <p:par>
                                <p:cTn id="32" presetID="22" presetClass="entr" presetSubtype="8" fill="hold" grpId="0" nodeType="afterEffect">
                                  <p:stCondLst>
                                    <p:cond delay="200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5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53">
                                            <p:txEl>
                                              <p:pRg st="1" end="1"/>
                                            </p:txEl>
                                          </p:spTgt>
                                        </p:tgtEl>
                                        <p:attrNameLst>
                                          <p:attrName>style.visibility</p:attrName>
                                        </p:attrNameLst>
                                      </p:cBhvr>
                                      <p:to>
                                        <p:strVal val="visible"/>
                                      </p:to>
                                    </p:set>
                                    <p:animEffect transition="in" filter="fade">
                                      <p:cBhvr>
                                        <p:cTn id="39" dur="500"/>
                                        <p:tgtEl>
                                          <p:spTgt spid="53">
                                            <p:txEl>
                                              <p:pRg st="1" end="1"/>
                                            </p:txEl>
                                          </p:spTgt>
                                        </p:tgtEl>
                                      </p:cBhvr>
                                    </p:animEffect>
                                  </p:childTnLst>
                                </p:cTn>
                              </p:par>
                            </p:childTnLst>
                          </p:cTn>
                        </p:par>
                        <p:par>
                          <p:cTn id="40" fill="hold">
                            <p:stCondLst>
                              <p:cond delay="500"/>
                            </p:stCondLst>
                            <p:childTnLst>
                              <p:par>
                                <p:cTn id="41" presetID="2" presetClass="entr" presetSubtype="4" fill="hold" nodeType="afterEffect">
                                  <p:stCondLst>
                                    <p:cond delay="100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53">
                                            <p:txEl>
                                              <p:pRg st="2" end="2"/>
                                            </p:txEl>
                                          </p:spTgt>
                                        </p:tgtEl>
                                        <p:attrNameLst>
                                          <p:attrName>style.visibility</p:attrName>
                                        </p:attrNameLst>
                                      </p:cBhvr>
                                      <p:to>
                                        <p:strVal val="visible"/>
                                      </p:to>
                                    </p:set>
                                    <p:animEffect transition="in" filter="fade">
                                      <p:cBhvr>
                                        <p:cTn id="49" dur="500"/>
                                        <p:tgtEl>
                                          <p:spTgt spid="53">
                                            <p:txEl>
                                              <p:pRg st="2" end="2"/>
                                            </p:txEl>
                                          </p:spTgt>
                                        </p:tgtEl>
                                      </p:cBhvr>
                                    </p:animEffect>
                                  </p:childTnLst>
                                </p:cTn>
                              </p:par>
                            </p:childTnLst>
                          </p:cTn>
                        </p:par>
                        <p:par>
                          <p:cTn id="50" fill="hold">
                            <p:stCondLst>
                              <p:cond delay="500"/>
                            </p:stCondLst>
                            <p:childTnLst>
                              <p:par>
                                <p:cTn id="51" presetID="2" presetClass="entr" presetSubtype="4" fill="hold" nodeType="afterEffect">
                                  <p:stCondLst>
                                    <p:cond delay="100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ppt_x"/>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p:bldP spid="23" grpId="0"/>
      <p:bldP spid="24" grpId="0" animBg="1"/>
      <p:bldP spid="2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C6BF3-BA8F-CFD2-8D98-31EF01D433C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8909BFE-3278-372A-41D5-0E9500743EFC}"/>
              </a:ext>
            </a:extLst>
          </p:cNvPr>
          <p:cNvSpPr>
            <a:spLocks noGrp="1"/>
          </p:cNvSpPr>
          <p:nvPr>
            <p:ph type="title"/>
          </p:nvPr>
        </p:nvSpPr>
        <p:spPr>
          <a:xfrm>
            <a:off x="736980" y="731521"/>
            <a:ext cx="16814040" cy="797141"/>
          </a:xfrm>
        </p:spPr>
        <p:txBody>
          <a:bodyPr/>
          <a:lstStyle/>
          <a:p>
            <a:r>
              <a:rPr lang="en-US" dirty="0">
                <a:latin typeface="Arial" panose="020B0604020202020204" pitchFamily="34" charset="0"/>
                <a:ea typeface="Artifakt Element" panose="020B0503050000020004" pitchFamily="34" charset="0"/>
                <a:cs typeface="Arial" panose="020B0604020202020204" pitchFamily="34" charset="0"/>
              </a:rPr>
              <a:t>Benefits of cash flow analysis</a:t>
            </a:r>
          </a:p>
        </p:txBody>
      </p:sp>
      <p:sp>
        <p:nvSpPr>
          <p:cNvPr id="5" name="Footer Placeholder 5">
            <a:extLst>
              <a:ext uri="{FF2B5EF4-FFF2-40B4-BE49-F238E27FC236}">
                <a16:creationId xmlns:a16="http://schemas.microsoft.com/office/drawing/2014/main" id="{064164E7-44E8-4C53-4EB0-AB13A702C964}"/>
              </a:ext>
            </a:extLst>
          </p:cNvPr>
          <p:cNvSpPr txBox="1">
            <a:spLocks/>
          </p:cNvSpPr>
          <p:nvPr/>
        </p:nvSpPr>
        <p:spPr>
          <a:xfrm>
            <a:off x="106725" y="9808019"/>
            <a:ext cx="14069630" cy="73025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8">
              <a:defRPr/>
            </a:pPr>
            <a:r>
              <a:rPr lang="en-US" sz="1200" dirty="0">
                <a:solidFill>
                  <a:srgbClr val="CCCCCC"/>
                </a:solidFill>
                <a:latin typeface="Artifakt ElementOfc"/>
              </a:rPr>
              <a:t>Autodesk Confidential &amp; Proprietary Information - Please do not post, copy or distribute without authorization.</a:t>
            </a:r>
          </a:p>
        </p:txBody>
      </p:sp>
      <p:sp>
        <p:nvSpPr>
          <p:cNvPr id="2" name="Content Placeholder 5">
            <a:extLst>
              <a:ext uri="{FF2B5EF4-FFF2-40B4-BE49-F238E27FC236}">
                <a16:creationId xmlns:a16="http://schemas.microsoft.com/office/drawing/2014/main" id="{BD67D7DA-8C18-5EF4-9B3E-58523DD6CE4B}"/>
              </a:ext>
            </a:extLst>
          </p:cNvPr>
          <p:cNvSpPr>
            <a:spLocks noGrp="1"/>
          </p:cNvSpPr>
          <p:nvPr>
            <p:ph idx="1"/>
          </p:nvPr>
        </p:nvSpPr>
        <p:spPr>
          <a:xfrm>
            <a:off x="736980" y="2377440"/>
            <a:ext cx="16814040" cy="7178040"/>
          </a:xfrm>
        </p:spPr>
        <p:txBody>
          <a:bodyPr/>
          <a:lstStyle/>
          <a:p>
            <a:pPr marL="0" indent="0">
              <a:buNone/>
            </a:pPr>
            <a:r>
              <a:rPr lang="en-US" dirty="0">
                <a:latin typeface="Arial" panose="020B0604020202020204" pitchFamily="34" charset="0"/>
                <a:ea typeface="Artifakt Element" panose="020B0503050000020004" pitchFamily="34" charset="0"/>
                <a:cs typeface="Arial" panose="020B0604020202020204" pitchFamily="34" charset="0"/>
              </a:rPr>
              <a:t>Cash flow analysis forecasts the movement of money in and out of a project over a period of time. It allows you to:</a:t>
            </a:r>
          </a:p>
          <a:p>
            <a:pPr lvl="0">
              <a:spcBef>
                <a:spcPts val="1200"/>
              </a:spcBef>
            </a:pPr>
            <a:r>
              <a:rPr lang="en-US" dirty="0">
                <a:latin typeface="Arial" panose="020B0604020202020204" pitchFamily="34" charset="0"/>
                <a:ea typeface="Artifakt Element" panose="020B0503050000020004" pitchFamily="34" charset="0"/>
                <a:cs typeface="Arial" panose="020B0604020202020204" pitchFamily="34" charset="0"/>
              </a:rPr>
              <a:t>Anticipate financial risks.</a:t>
            </a:r>
          </a:p>
          <a:p>
            <a:pPr lvl="0">
              <a:spcBef>
                <a:spcPts val="1200"/>
              </a:spcBef>
            </a:pPr>
            <a:r>
              <a:rPr lang="en-US" dirty="0">
                <a:latin typeface="Arial" panose="020B0604020202020204" pitchFamily="34" charset="0"/>
                <a:ea typeface="Artifakt Element" panose="020B0503050000020004" pitchFamily="34" charset="0"/>
                <a:cs typeface="Arial" panose="020B0604020202020204" pitchFamily="34" charset="0"/>
              </a:rPr>
              <a:t>Ensure funds are available.</a:t>
            </a:r>
          </a:p>
          <a:p>
            <a:pPr lvl="0">
              <a:spcBef>
                <a:spcPts val="1200"/>
              </a:spcBef>
            </a:pPr>
            <a:r>
              <a:rPr lang="en-US" dirty="0">
                <a:latin typeface="Arial" panose="020B0604020202020204" pitchFamily="34" charset="0"/>
                <a:ea typeface="Artifakt Element" panose="020B0503050000020004" pitchFamily="34" charset="0"/>
                <a:cs typeface="Arial" panose="020B0604020202020204" pitchFamily="34" charset="0"/>
              </a:rPr>
              <a:t>Keep the project schedule on track.</a:t>
            </a:r>
          </a:p>
          <a:p>
            <a:pPr marL="0" lvl="0" indent="0">
              <a:spcBef>
                <a:spcPts val="1200"/>
              </a:spcBef>
              <a:buNone/>
            </a:pPr>
            <a:endParaRPr lang="en-US" dirty="0">
              <a:latin typeface="Arial" panose="020B0604020202020204" pitchFamily="34" charset="0"/>
              <a:ea typeface="Artifakt Element" panose="020B0503050000020004" pitchFamily="34" charset="0"/>
              <a:cs typeface="Arial" panose="020B0604020202020204" pitchFamily="34" charset="0"/>
            </a:endParaRPr>
          </a:p>
          <a:p>
            <a:pPr marL="0" lvl="0" indent="0">
              <a:spcBef>
                <a:spcPts val="1200"/>
              </a:spcBef>
              <a:buNone/>
            </a:pPr>
            <a:r>
              <a:rPr lang="en-US" dirty="0">
                <a:latin typeface="Arial" panose="020B0604020202020204" pitchFamily="34" charset="0"/>
                <a:ea typeface="Artifakt Element" panose="020B0503050000020004" pitchFamily="34" charset="0"/>
                <a:cs typeface="Arial" panose="020B0604020202020204" pitchFamily="34" charset="0"/>
              </a:rPr>
              <a:t>The availability of cash informs procurement, labor, and construction activity scheduling. It helps:</a:t>
            </a:r>
          </a:p>
          <a:p>
            <a:pPr>
              <a:spcBef>
                <a:spcPts val="1200"/>
              </a:spcBef>
            </a:pPr>
            <a:r>
              <a:rPr lang="en-US" dirty="0">
                <a:latin typeface="Arial" panose="020B0604020202020204" pitchFamily="34" charset="0"/>
                <a:ea typeface="Artifakt Element" panose="020B0503050000020004" pitchFamily="34" charset="0"/>
                <a:cs typeface="Arial" panose="020B0604020202020204" pitchFamily="34" charset="0"/>
              </a:rPr>
              <a:t>Avoid delays caused by underestimations.</a:t>
            </a:r>
          </a:p>
          <a:p>
            <a:pPr>
              <a:spcBef>
                <a:spcPts val="1200"/>
              </a:spcBef>
            </a:pPr>
            <a:r>
              <a:rPr lang="en-US" dirty="0">
                <a:latin typeface="Arial" panose="020B0604020202020204" pitchFamily="34" charset="0"/>
                <a:ea typeface="Artifakt Element" panose="020B0503050000020004" pitchFamily="34" charset="0"/>
                <a:cs typeface="Arial" panose="020B0604020202020204" pitchFamily="34" charset="0"/>
              </a:rPr>
              <a:t>Keep project costs accurate.</a:t>
            </a:r>
          </a:p>
        </p:txBody>
      </p:sp>
    </p:spTree>
    <p:extLst>
      <p:ext uri="{BB962C8B-B14F-4D97-AF65-F5344CB8AC3E}">
        <p14:creationId xmlns:p14="http://schemas.microsoft.com/office/powerpoint/2010/main" val="13723126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left)">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left)">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left)">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wipe(left)">
                                      <p:cBhvr>
                                        <p:cTn id="27" dur="5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wipe(left)">
                                      <p:cBhvr>
                                        <p:cTn id="32" dur="500"/>
                                        <p:tgtEl>
                                          <p:spTgt spid="2">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Effect transition="in" filter="wipe(left)">
                                      <p:cBhvr>
                                        <p:cTn id="3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76E35B-668C-BFCD-E626-EF467E8AED23}"/>
              </a:ext>
            </a:extLst>
          </p:cNvPr>
          <p:cNvSpPr>
            <a:spLocks noGrp="1"/>
          </p:cNvSpPr>
          <p:nvPr>
            <p:ph type="title"/>
          </p:nvPr>
        </p:nvSpPr>
        <p:spPr>
          <a:xfrm>
            <a:off x="736980" y="731521"/>
            <a:ext cx="16814040" cy="797141"/>
          </a:xfrm>
        </p:spPr>
        <p:txBody>
          <a:bodyPr/>
          <a:lstStyle/>
          <a:p>
            <a:r>
              <a:rPr lang="en-US" dirty="0">
                <a:latin typeface="Arial" panose="020B0604020202020204" pitchFamily="34" charset="0"/>
                <a:ea typeface="Artifakt Element" panose="020B0503050000020004" pitchFamily="34" charset="0"/>
                <a:cs typeface="Arial" panose="020B0604020202020204" pitchFamily="34" charset="0"/>
              </a:rPr>
              <a:t>What is permitting in preconstruction?</a:t>
            </a:r>
          </a:p>
        </p:txBody>
      </p:sp>
      <p:sp>
        <p:nvSpPr>
          <p:cNvPr id="5" name="Footer Placeholder 5">
            <a:extLst>
              <a:ext uri="{FF2B5EF4-FFF2-40B4-BE49-F238E27FC236}">
                <a16:creationId xmlns:a16="http://schemas.microsoft.com/office/drawing/2014/main" id="{5B91C255-A7A8-3B1D-F67E-C31F1EB36765}"/>
              </a:ext>
            </a:extLst>
          </p:cNvPr>
          <p:cNvSpPr txBox="1">
            <a:spLocks/>
          </p:cNvSpPr>
          <p:nvPr/>
        </p:nvSpPr>
        <p:spPr>
          <a:xfrm>
            <a:off x="106725" y="9808019"/>
            <a:ext cx="14069630" cy="73025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8">
              <a:defRPr/>
            </a:pPr>
            <a:r>
              <a:rPr lang="en-US" sz="1200" dirty="0">
                <a:solidFill>
                  <a:srgbClr val="CCCCCC"/>
                </a:solidFill>
                <a:latin typeface="Artifakt Element" panose="020B0503050000020004" pitchFamily="34" charset="0"/>
                <a:ea typeface="Artifakt Element" panose="020B0503050000020004" pitchFamily="34" charset="0"/>
              </a:rPr>
              <a:t>Autodesk Confidential &amp; Proprietary Information - Please do not post, copy or distribute without authorization.</a:t>
            </a:r>
          </a:p>
        </p:txBody>
      </p:sp>
      <p:pic>
        <p:nvPicPr>
          <p:cNvPr id="1026" name="Picture 2" descr="Building permit sample pdf: Fill out &amp; sign online | DocHub">
            <a:extLst>
              <a:ext uri="{FF2B5EF4-FFF2-40B4-BE49-F238E27FC236}">
                <a16:creationId xmlns:a16="http://schemas.microsoft.com/office/drawing/2014/main" id="{4769C538-4E0F-29D0-9B54-81C17E55481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977" b="2977"/>
          <a:stretch>
            <a:fillRect/>
          </a:stretch>
        </p:blipFill>
        <p:spPr bwMode="auto">
          <a:xfrm>
            <a:off x="1509558" y="1528662"/>
            <a:ext cx="7334250" cy="827935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map of illinois with red highlighted&#10;&#10;AI-generated content may be incorrect.">
            <a:extLst>
              <a:ext uri="{FF2B5EF4-FFF2-40B4-BE49-F238E27FC236}">
                <a16:creationId xmlns:a16="http://schemas.microsoft.com/office/drawing/2014/main" id="{FD4C27A2-E080-DC89-A2FF-27A1D8589516}"/>
              </a:ext>
            </a:extLst>
          </p:cNvPr>
          <p:cNvPicPr>
            <a:picLocks noChangeAspect="1"/>
          </p:cNvPicPr>
          <p:nvPr/>
        </p:nvPicPr>
        <p:blipFill>
          <a:blip r:embed="rId3"/>
          <a:stretch>
            <a:fillRect/>
          </a:stretch>
        </p:blipFill>
        <p:spPr>
          <a:xfrm>
            <a:off x="7314991" y="6012515"/>
            <a:ext cx="2314670" cy="3721764"/>
          </a:xfrm>
          <a:prstGeom prst="rect">
            <a:avLst/>
          </a:prstGeom>
        </p:spPr>
      </p:pic>
      <p:pic>
        <p:nvPicPr>
          <p:cNvPr id="1028" name="Picture 4" descr="Building Floor Plans – Arboretum Professional Center">
            <a:extLst>
              <a:ext uri="{FF2B5EF4-FFF2-40B4-BE49-F238E27FC236}">
                <a16:creationId xmlns:a16="http://schemas.microsoft.com/office/drawing/2014/main" id="{AE1F1A8D-0D5F-2372-4C14-A9426C94E21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1755"/>
          <a:stretch>
            <a:fillRect/>
          </a:stretch>
        </p:blipFill>
        <p:spPr bwMode="auto">
          <a:xfrm rot="10800000">
            <a:off x="11267377" y="5906262"/>
            <a:ext cx="5472481" cy="393426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esidential Architecture 101 – Specifications">
            <a:extLst>
              <a:ext uri="{FF2B5EF4-FFF2-40B4-BE49-F238E27FC236}">
                <a16:creationId xmlns:a16="http://schemas.microsoft.com/office/drawing/2014/main" id="{6AC0C27F-B9B1-77DC-F082-EBCCF7F1A88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11755"/>
          <a:stretch>
            <a:fillRect/>
          </a:stretch>
        </p:blipFill>
        <p:spPr bwMode="auto">
          <a:xfrm>
            <a:off x="10720108" y="1734071"/>
            <a:ext cx="4884125" cy="407303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E5DB2B8-2769-95F0-84E7-A040C991CFC3}"/>
              </a:ext>
            </a:extLst>
          </p:cNvPr>
          <p:cNvSpPr txBox="1"/>
          <p:nvPr/>
        </p:nvSpPr>
        <p:spPr>
          <a:xfrm>
            <a:off x="7524832" y="6056759"/>
            <a:ext cx="6533535" cy="430887"/>
          </a:xfrm>
          <a:prstGeom prst="rect">
            <a:avLst/>
          </a:prstGeom>
          <a:noFill/>
        </p:spPr>
        <p:txBody>
          <a:bodyPr wrap="square" lIns="0" tIns="0" rIns="0" bIns="0" rtlCol="0">
            <a:spAutoFit/>
          </a:bodyPr>
          <a:lstStyle/>
          <a:p>
            <a:pPr algn="l"/>
            <a:r>
              <a:rPr lang="en-US" sz="2800" dirty="0">
                <a:latin typeface="Arial" panose="020B0604020202020204" pitchFamily="34" charset="0"/>
                <a:ea typeface="Artifakt Element" panose="020B0503050000020004" pitchFamily="34" charset="0"/>
                <a:cs typeface="Arial" panose="020B0604020202020204" pitchFamily="34" charset="0"/>
              </a:rPr>
              <a:t>AHJ = Authority having jurisdiction</a:t>
            </a:r>
          </a:p>
        </p:txBody>
      </p:sp>
    </p:spTree>
    <p:extLst>
      <p:ext uri="{BB962C8B-B14F-4D97-AF65-F5344CB8AC3E}">
        <p14:creationId xmlns:p14="http://schemas.microsoft.com/office/powerpoint/2010/main" val="37702989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500"/>
                                        <p:tgtEl>
                                          <p:spTgt spid="1028"/>
                                        </p:tgtEl>
                                      </p:cBhvr>
                                    </p:animEffect>
                                  </p:childTnLst>
                                </p:cTn>
                              </p:par>
                            </p:childTnLst>
                          </p:cTn>
                        </p:par>
                        <p:par>
                          <p:cTn id="22" fill="hold">
                            <p:stCondLst>
                              <p:cond delay="500"/>
                            </p:stCondLst>
                            <p:childTnLst>
                              <p:par>
                                <p:cTn id="23" presetID="10" presetClass="entr" presetSubtype="0" fill="hold" nodeType="afterEffect">
                                  <p:stCondLst>
                                    <p:cond delay="1000"/>
                                  </p:stCondLst>
                                  <p:childTnLst>
                                    <p:set>
                                      <p:cBhvr>
                                        <p:cTn id="24" dur="1" fill="hold">
                                          <p:stCondLst>
                                            <p:cond delay="0"/>
                                          </p:stCondLst>
                                        </p:cTn>
                                        <p:tgtEl>
                                          <p:spTgt spid="1030"/>
                                        </p:tgtEl>
                                        <p:attrNameLst>
                                          <p:attrName>style.visibility</p:attrName>
                                        </p:attrNameLst>
                                      </p:cBhvr>
                                      <p:to>
                                        <p:strVal val="visible"/>
                                      </p:to>
                                    </p:set>
                                    <p:animEffect transition="in" filter="fade">
                                      <p:cBhvr>
                                        <p:cTn id="25"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76E35B-668C-BFCD-E626-EF467E8AED23}"/>
              </a:ext>
            </a:extLst>
          </p:cNvPr>
          <p:cNvSpPr>
            <a:spLocks noGrp="1"/>
          </p:cNvSpPr>
          <p:nvPr>
            <p:ph type="title"/>
          </p:nvPr>
        </p:nvSpPr>
        <p:spPr>
          <a:xfrm>
            <a:off x="736980" y="731521"/>
            <a:ext cx="16814040" cy="797141"/>
          </a:xfrm>
        </p:spPr>
        <p:txBody>
          <a:bodyPr/>
          <a:lstStyle/>
          <a:p>
            <a:r>
              <a:rPr lang="en-US" dirty="0">
                <a:latin typeface="Arial" panose="020B0604020202020204" pitchFamily="34" charset="0"/>
                <a:ea typeface="Artifakt Element" panose="020B0503050000020004" pitchFamily="34" charset="0"/>
                <a:cs typeface="Arial" panose="020B0604020202020204" pitchFamily="34" charset="0"/>
              </a:rPr>
              <a:t>Types of permits</a:t>
            </a:r>
          </a:p>
        </p:txBody>
      </p:sp>
      <p:sp>
        <p:nvSpPr>
          <p:cNvPr id="5" name="Footer Placeholder 5">
            <a:extLst>
              <a:ext uri="{FF2B5EF4-FFF2-40B4-BE49-F238E27FC236}">
                <a16:creationId xmlns:a16="http://schemas.microsoft.com/office/drawing/2014/main" id="{5B91C255-A7A8-3B1D-F67E-C31F1EB36765}"/>
              </a:ext>
            </a:extLst>
          </p:cNvPr>
          <p:cNvSpPr txBox="1">
            <a:spLocks/>
          </p:cNvSpPr>
          <p:nvPr/>
        </p:nvSpPr>
        <p:spPr>
          <a:xfrm>
            <a:off x="106725" y="9808019"/>
            <a:ext cx="14069630" cy="73025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8">
              <a:defRPr/>
            </a:pPr>
            <a:r>
              <a:rPr lang="en-US" sz="1200" dirty="0">
                <a:solidFill>
                  <a:srgbClr val="CCCCCC"/>
                </a:solidFill>
                <a:latin typeface="Artifakt Element" panose="020B0503050000020004" pitchFamily="34" charset="0"/>
                <a:ea typeface="Artifakt Element" panose="020B0503050000020004" pitchFamily="34" charset="0"/>
              </a:rPr>
              <a:t>Autodesk Confidential &amp; Proprietary Information - Please do not post, copy or distribute without authorization.</a:t>
            </a:r>
          </a:p>
        </p:txBody>
      </p:sp>
      <p:pic>
        <p:nvPicPr>
          <p:cNvPr id="10" name="Graphic 9" descr="Building outline">
            <a:extLst>
              <a:ext uri="{FF2B5EF4-FFF2-40B4-BE49-F238E27FC236}">
                <a16:creationId xmlns:a16="http://schemas.microsoft.com/office/drawing/2014/main" id="{A24C3F65-90A8-F642-36B1-4AD789D18A6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841597" y="1850719"/>
            <a:ext cx="1541738" cy="1351258"/>
          </a:xfrm>
          <a:prstGeom prst="rect">
            <a:avLst/>
          </a:prstGeom>
        </p:spPr>
      </p:pic>
      <p:pic>
        <p:nvPicPr>
          <p:cNvPr id="11" name="Graphic 10" descr="Treasure Map outline">
            <a:extLst>
              <a:ext uri="{FF2B5EF4-FFF2-40B4-BE49-F238E27FC236}">
                <a16:creationId xmlns:a16="http://schemas.microsoft.com/office/drawing/2014/main" id="{0DFF7E27-46F7-C23C-F815-0DDB37CBDD2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946214" y="3475383"/>
            <a:ext cx="1332504" cy="1332504"/>
          </a:xfrm>
          <a:prstGeom prst="rect">
            <a:avLst/>
          </a:prstGeom>
        </p:spPr>
      </p:pic>
      <p:pic>
        <p:nvPicPr>
          <p:cNvPr id="12" name="Graphic 11" descr="Forest scene outline">
            <a:extLst>
              <a:ext uri="{FF2B5EF4-FFF2-40B4-BE49-F238E27FC236}">
                <a16:creationId xmlns:a16="http://schemas.microsoft.com/office/drawing/2014/main" id="{26860E73-08C0-0447-712E-A7180FF11D08}"/>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926107" y="5025485"/>
            <a:ext cx="1352611" cy="1352611"/>
          </a:xfrm>
          <a:prstGeom prst="rect">
            <a:avLst/>
          </a:prstGeom>
        </p:spPr>
      </p:pic>
      <p:pic>
        <p:nvPicPr>
          <p:cNvPr id="13" name="Graphic 12" descr="Tools outline">
            <a:extLst>
              <a:ext uri="{FF2B5EF4-FFF2-40B4-BE49-F238E27FC236}">
                <a16:creationId xmlns:a16="http://schemas.microsoft.com/office/drawing/2014/main" id="{EDAF3120-D864-1874-E540-54BB15901D6F}"/>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030723" y="6725515"/>
            <a:ext cx="1208691" cy="1208691"/>
          </a:xfrm>
          <a:prstGeom prst="rect">
            <a:avLst/>
          </a:prstGeom>
        </p:spPr>
      </p:pic>
      <p:sp>
        <p:nvSpPr>
          <p:cNvPr id="15" name="TextBox 14">
            <a:extLst>
              <a:ext uri="{FF2B5EF4-FFF2-40B4-BE49-F238E27FC236}">
                <a16:creationId xmlns:a16="http://schemas.microsoft.com/office/drawing/2014/main" id="{59A2608E-21A1-90DA-4BBB-E1333DF6FF1F}"/>
              </a:ext>
            </a:extLst>
          </p:cNvPr>
          <p:cNvSpPr txBox="1"/>
          <p:nvPr/>
        </p:nvSpPr>
        <p:spPr>
          <a:xfrm>
            <a:off x="2839062" y="2090597"/>
            <a:ext cx="13199807" cy="892552"/>
          </a:xfrm>
          <a:prstGeom prst="rect">
            <a:avLst/>
          </a:prstGeom>
          <a:noFill/>
        </p:spPr>
        <p:txBody>
          <a:bodyPr wrap="square" lIns="0" tIns="0" rIns="0" bIns="0" rtlCol="0">
            <a:spAutoFit/>
          </a:bodyPr>
          <a:lstStyle/>
          <a:p>
            <a:r>
              <a:rPr lang="en-US" sz="3200" b="1" dirty="0">
                <a:latin typeface="Arial" panose="020B0604020202020204" pitchFamily="34" charset="0"/>
                <a:ea typeface="Artifakt Element" panose="020B0503050000020004" pitchFamily="34" charset="0"/>
                <a:cs typeface="Arial" panose="020B0604020202020204" pitchFamily="34" charset="0"/>
              </a:rPr>
              <a:t>Building: </a:t>
            </a:r>
            <a:r>
              <a:rPr lang="en-US" sz="2600" dirty="0">
                <a:latin typeface="Arial" panose="020B0604020202020204" pitchFamily="34" charset="0"/>
                <a:ea typeface="Artifakt Element" panose="020B0503050000020004" pitchFamily="34" charset="0"/>
                <a:cs typeface="Arial" panose="020B0604020202020204" pitchFamily="34" charset="0"/>
              </a:rPr>
              <a:t>structure complies with local building codes, safety standards, and accessibility requirements.</a:t>
            </a:r>
            <a:endParaRPr lang="en-US" sz="2600" b="1" dirty="0">
              <a:latin typeface="Arial" panose="020B0604020202020204" pitchFamily="34" charset="0"/>
              <a:ea typeface="Artifakt Element" panose="020B0503050000020004" pitchFamily="34" charset="0"/>
              <a:cs typeface="Arial" panose="020B0604020202020204" pitchFamily="34" charset="0"/>
            </a:endParaRPr>
          </a:p>
        </p:txBody>
      </p:sp>
      <p:sp>
        <p:nvSpPr>
          <p:cNvPr id="16" name="TextBox 15">
            <a:extLst>
              <a:ext uri="{FF2B5EF4-FFF2-40B4-BE49-F238E27FC236}">
                <a16:creationId xmlns:a16="http://schemas.microsoft.com/office/drawing/2014/main" id="{C1E038C9-1BA7-EC33-B43B-E9B2A4F526F5}"/>
              </a:ext>
            </a:extLst>
          </p:cNvPr>
          <p:cNvSpPr txBox="1"/>
          <p:nvPr/>
        </p:nvSpPr>
        <p:spPr>
          <a:xfrm>
            <a:off x="2839062" y="3695359"/>
            <a:ext cx="13199807" cy="492443"/>
          </a:xfrm>
          <a:prstGeom prst="rect">
            <a:avLst/>
          </a:prstGeom>
          <a:noFill/>
        </p:spPr>
        <p:txBody>
          <a:bodyPr wrap="square" lIns="0" tIns="0" rIns="0" bIns="0" rtlCol="0">
            <a:spAutoFit/>
          </a:bodyPr>
          <a:lstStyle/>
          <a:p>
            <a:r>
              <a:rPr lang="en-US" sz="3200" b="1" dirty="0">
                <a:latin typeface="Arial" panose="020B0604020202020204" pitchFamily="34" charset="0"/>
                <a:ea typeface="Artifakt Element" panose="020B0503050000020004" pitchFamily="34" charset="0"/>
                <a:cs typeface="Arial" panose="020B0604020202020204" pitchFamily="34" charset="0"/>
              </a:rPr>
              <a:t>Zoning: </a:t>
            </a:r>
            <a:r>
              <a:rPr lang="en-US" sz="2600" dirty="0">
                <a:latin typeface="Arial" panose="020B0604020202020204" pitchFamily="34" charset="0"/>
                <a:ea typeface="Artifakt Element" panose="020B0503050000020004" pitchFamily="34" charset="0"/>
                <a:cs typeface="Arial" panose="020B0604020202020204" pitchFamily="34" charset="0"/>
              </a:rPr>
              <a:t>project complies with local land use regulations and municipal zoning codes.</a:t>
            </a:r>
            <a:endParaRPr lang="en-US" sz="2600" b="1" dirty="0">
              <a:latin typeface="Arial" panose="020B0604020202020204" pitchFamily="34" charset="0"/>
              <a:ea typeface="Artifakt Element" panose="020B0503050000020004" pitchFamily="34" charset="0"/>
              <a:cs typeface="Arial" panose="020B0604020202020204" pitchFamily="34" charset="0"/>
            </a:endParaRPr>
          </a:p>
        </p:txBody>
      </p:sp>
      <p:sp>
        <p:nvSpPr>
          <p:cNvPr id="17" name="TextBox 16">
            <a:extLst>
              <a:ext uri="{FF2B5EF4-FFF2-40B4-BE49-F238E27FC236}">
                <a16:creationId xmlns:a16="http://schemas.microsoft.com/office/drawing/2014/main" id="{9F81CDDC-19E9-FA4C-6878-54364C7D6C7C}"/>
              </a:ext>
            </a:extLst>
          </p:cNvPr>
          <p:cNvSpPr txBox="1"/>
          <p:nvPr/>
        </p:nvSpPr>
        <p:spPr>
          <a:xfrm>
            <a:off x="2839061" y="5303431"/>
            <a:ext cx="13199807" cy="892552"/>
          </a:xfrm>
          <a:prstGeom prst="rect">
            <a:avLst/>
          </a:prstGeom>
          <a:noFill/>
        </p:spPr>
        <p:txBody>
          <a:bodyPr wrap="square" lIns="0" tIns="0" rIns="0" bIns="0" rtlCol="0">
            <a:spAutoFit/>
          </a:bodyPr>
          <a:lstStyle/>
          <a:p>
            <a:r>
              <a:rPr lang="en-US" sz="3200" b="1" dirty="0">
                <a:latin typeface="Arial" panose="020B0604020202020204" pitchFamily="34" charset="0"/>
                <a:ea typeface="Artifakt Element" panose="020B0503050000020004" pitchFamily="34" charset="0"/>
                <a:cs typeface="Arial" panose="020B0604020202020204" pitchFamily="34" charset="0"/>
              </a:rPr>
              <a:t>Environmental: </a:t>
            </a:r>
            <a:r>
              <a:rPr lang="en-US" sz="2600" dirty="0">
                <a:latin typeface="Arial" panose="020B0604020202020204" pitchFamily="34" charset="0"/>
                <a:ea typeface="Artifakt Element" panose="020B0503050000020004" pitchFamily="34" charset="0"/>
                <a:cs typeface="Arial" panose="020B0604020202020204" pitchFamily="34" charset="0"/>
              </a:rPr>
              <a:t>project does not pose threat to natural resources, air or water quality, or protected land.</a:t>
            </a:r>
            <a:endParaRPr lang="en-US" sz="2600" b="1" dirty="0">
              <a:latin typeface="Arial" panose="020B0604020202020204" pitchFamily="34" charset="0"/>
              <a:ea typeface="Artifakt Element" panose="020B0503050000020004" pitchFamily="34" charset="0"/>
              <a:cs typeface="Arial" panose="020B0604020202020204" pitchFamily="34" charset="0"/>
            </a:endParaRPr>
          </a:p>
        </p:txBody>
      </p:sp>
      <p:sp>
        <p:nvSpPr>
          <p:cNvPr id="18" name="TextBox 17">
            <a:extLst>
              <a:ext uri="{FF2B5EF4-FFF2-40B4-BE49-F238E27FC236}">
                <a16:creationId xmlns:a16="http://schemas.microsoft.com/office/drawing/2014/main" id="{1AA78313-AEEB-DED7-C69D-B7895839E5F1}"/>
              </a:ext>
            </a:extLst>
          </p:cNvPr>
          <p:cNvSpPr txBox="1"/>
          <p:nvPr/>
        </p:nvSpPr>
        <p:spPr>
          <a:xfrm>
            <a:off x="2839061" y="6928899"/>
            <a:ext cx="13199807" cy="492443"/>
          </a:xfrm>
          <a:prstGeom prst="rect">
            <a:avLst/>
          </a:prstGeom>
          <a:noFill/>
        </p:spPr>
        <p:txBody>
          <a:bodyPr wrap="square" lIns="0" tIns="0" rIns="0" bIns="0" rtlCol="0">
            <a:spAutoFit/>
          </a:bodyPr>
          <a:lstStyle/>
          <a:p>
            <a:r>
              <a:rPr lang="en-US" sz="3200" b="1" dirty="0">
                <a:latin typeface="Arial" panose="020B0604020202020204" pitchFamily="34" charset="0"/>
                <a:ea typeface="Artifakt Element" panose="020B0503050000020004" pitchFamily="34" charset="0"/>
                <a:cs typeface="Arial" panose="020B0604020202020204" pitchFamily="34" charset="0"/>
              </a:rPr>
              <a:t>Specialty: </a:t>
            </a:r>
            <a:r>
              <a:rPr lang="en-US" sz="2600" dirty="0">
                <a:latin typeface="Arial" panose="020B0604020202020204" pitchFamily="34" charset="0"/>
                <a:ea typeface="Artifakt Element" panose="020B0503050000020004" pitchFamily="34" charset="0"/>
                <a:cs typeface="Arial" panose="020B0604020202020204" pitchFamily="34" charset="0"/>
              </a:rPr>
              <a:t>specialized installations meet safety codes and regulatory standards.</a:t>
            </a:r>
            <a:endParaRPr lang="en-US" sz="2600" b="1" dirty="0">
              <a:latin typeface="Arial" panose="020B0604020202020204" pitchFamily="34" charset="0"/>
              <a:ea typeface="Artifakt Element" panose="020B0503050000020004" pitchFamily="34" charset="0"/>
              <a:cs typeface="Arial" panose="020B0604020202020204" pitchFamily="34" charset="0"/>
            </a:endParaRPr>
          </a:p>
        </p:txBody>
      </p:sp>
      <p:pic>
        <p:nvPicPr>
          <p:cNvPr id="6" name="Graphic 5" descr="Universal access outline">
            <a:extLst>
              <a:ext uri="{FF2B5EF4-FFF2-40B4-BE49-F238E27FC236}">
                <a16:creationId xmlns:a16="http://schemas.microsoft.com/office/drawing/2014/main" id="{A6A8D266-A57D-504F-CA3A-0DC41BEE931D}"/>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1030723" y="8217516"/>
            <a:ext cx="1208691" cy="1208691"/>
          </a:xfrm>
          <a:prstGeom prst="rect">
            <a:avLst/>
          </a:prstGeom>
        </p:spPr>
      </p:pic>
      <p:sp>
        <p:nvSpPr>
          <p:cNvPr id="7" name="TextBox 6">
            <a:extLst>
              <a:ext uri="{FF2B5EF4-FFF2-40B4-BE49-F238E27FC236}">
                <a16:creationId xmlns:a16="http://schemas.microsoft.com/office/drawing/2014/main" id="{F42336CA-42FD-879A-7F8C-9CA1D2EBE434}"/>
              </a:ext>
            </a:extLst>
          </p:cNvPr>
          <p:cNvSpPr txBox="1"/>
          <p:nvPr/>
        </p:nvSpPr>
        <p:spPr>
          <a:xfrm>
            <a:off x="2839061" y="8420900"/>
            <a:ext cx="13199807" cy="492443"/>
          </a:xfrm>
          <a:prstGeom prst="rect">
            <a:avLst/>
          </a:prstGeom>
          <a:noFill/>
        </p:spPr>
        <p:txBody>
          <a:bodyPr wrap="square" lIns="0" tIns="0" rIns="0" bIns="0" rtlCol="0">
            <a:spAutoFit/>
          </a:bodyPr>
          <a:lstStyle/>
          <a:p>
            <a:r>
              <a:rPr lang="en-US" sz="3200" b="1" dirty="0">
                <a:latin typeface="Arial" panose="020B0604020202020204" pitchFamily="34" charset="0"/>
                <a:ea typeface="Artifakt Element" panose="020B0503050000020004" pitchFamily="34" charset="0"/>
                <a:cs typeface="Arial" panose="020B0604020202020204" pitchFamily="34" charset="0"/>
              </a:rPr>
              <a:t>Occupancy: </a:t>
            </a:r>
            <a:r>
              <a:rPr lang="en-US" sz="2600" dirty="0">
                <a:latin typeface="Arial" panose="020B0604020202020204" pitchFamily="34" charset="0"/>
                <a:ea typeface="Artifakt Element" panose="020B0503050000020004" pitchFamily="34" charset="0"/>
                <a:cs typeface="Arial" panose="020B0604020202020204" pitchFamily="34" charset="0"/>
              </a:rPr>
              <a:t>project was built according to the approved plans and is safe.</a:t>
            </a:r>
            <a:endParaRPr lang="en-US" sz="2600" b="1" dirty="0">
              <a:latin typeface="Arial" panose="020B0604020202020204" pitchFamily="34" charset="0"/>
              <a:ea typeface="Artifakt Element" panose="020B0503050000020004" pitchFamily="34" charset="0"/>
              <a:cs typeface="Arial" panose="020B0604020202020204" pitchFamily="34" charset="0"/>
            </a:endParaRPr>
          </a:p>
        </p:txBody>
      </p:sp>
    </p:spTree>
    <p:extLst>
      <p:ext uri="{BB962C8B-B14F-4D97-AF65-F5344CB8AC3E}">
        <p14:creationId xmlns:p14="http://schemas.microsoft.com/office/powerpoint/2010/main" val="38036669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6B548-EDFD-0372-E8DD-D439FF84C68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B0C004D-96D2-8DD4-8EED-B26CB5CD4707}"/>
              </a:ext>
            </a:extLst>
          </p:cNvPr>
          <p:cNvSpPr>
            <a:spLocks noGrp="1"/>
          </p:cNvSpPr>
          <p:nvPr>
            <p:ph type="title"/>
          </p:nvPr>
        </p:nvSpPr>
        <p:spPr>
          <a:xfrm>
            <a:off x="736980" y="731521"/>
            <a:ext cx="16814040" cy="797141"/>
          </a:xfrm>
        </p:spPr>
        <p:txBody>
          <a:bodyPr/>
          <a:lstStyle/>
          <a:p>
            <a:r>
              <a:rPr lang="en-US" dirty="0">
                <a:latin typeface="Arial" panose="020B0604020202020204" pitchFamily="34" charset="0"/>
                <a:ea typeface="Artifakt Element" panose="020B0503050000020004" pitchFamily="34" charset="0"/>
                <a:cs typeface="Arial" panose="020B0604020202020204" pitchFamily="34" charset="0"/>
              </a:rPr>
              <a:t>The permitting submittal process</a:t>
            </a:r>
          </a:p>
        </p:txBody>
      </p:sp>
      <p:sp>
        <p:nvSpPr>
          <p:cNvPr id="6" name="Arrow: Chevron 5">
            <a:extLst>
              <a:ext uri="{FF2B5EF4-FFF2-40B4-BE49-F238E27FC236}">
                <a16:creationId xmlns:a16="http://schemas.microsoft.com/office/drawing/2014/main" id="{7535D14E-455D-9EE7-3C92-9421D6B58012}"/>
              </a:ext>
            </a:extLst>
          </p:cNvPr>
          <p:cNvSpPr/>
          <p:nvPr/>
        </p:nvSpPr>
        <p:spPr>
          <a:xfrm>
            <a:off x="2829282" y="4734960"/>
            <a:ext cx="4324670" cy="2282313"/>
          </a:xfrm>
          <a:prstGeom prst="chevron">
            <a:avLst/>
          </a:prstGeom>
          <a:solidFill>
            <a:schemeClr val="bg1">
              <a:lumMod val="95000"/>
            </a:schemeClr>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chemeClr val="tx1"/>
                </a:solidFill>
                <a:latin typeface="Arial" panose="020B0604020202020204" pitchFamily="34" charset="0"/>
                <a:ea typeface="Artifakt Element" panose="020B0503050000020004" pitchFamily="34" charset="0"/>
                <a:cs typeface="Arial" panose="020B0604020202020204" pitchFamily="34" charset="0"/>
              </a:rPr>
              <a:t>Drawings, details, and estimated value.</a:t>
            </a:r>
          </a:p>
        </p:txBody>
      </p:sp>
      <p:sp>
        <p:nvSpPr>
          <p:cNvPr id="13" name="Arrow: Chevron 12">
            <a:extLst>
              <a:ext uri="{FF2B5EF4-FFF2-40B4-BE49-F238E27FC236}">
                <a16:creationId xmlns:a16="http://schemas.microsoft.com/office/drawing/2014/main" id="{79C6B953-A50D-8DAE-9B7F-F90E094EAA7D}"/>
              </a:ext>
            </a:extLst>
          </p:cNvPr>
          <p:cNvSpPr/>
          <p:nvPr/>
        </p:nvSpPr>
        <p:spPr>
          <a:xfrm>
            <a:off x="6779958" y="4734960"/>
            <a:ext cx="4324670" cy="2282313"/>
          </a:xfrm>
          <a:prstGeom prst="chevron">
            <a:avLst/>
          </a:prstGeom>
          <a:solidFill>
            <a:schemeClr val="bg1">
              <a:lumMod val="95000"/>
            </a:schemeClr>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chemeClr val="tx1"/>
                </a:solidFill>
                <a:latin typeface="Arial" panose="020B0604020202020204" pitchFamily="34" charset="0"/>
                <a:ea typeface="Artifakt Element" panose="020B0503050000020004" pitchFamily="34" charset="0"/>
                <a:cs typeface="Arial" panose="020B0604020202020204" pitchFamily="34" charset="0"/>
              </a:rPr>
              <a:t>AHJ conducts a plan check.</a:t>
            </a:r>
          </a:p>
        </p:txBody>
      </p:sp>
      <p:sp>
        <p:nvSpPr>
          <p:cNvPr id="14" name="Arrow: Chevron 13">
            <a:extLst>
              <a:ext uri="{FF2B5EF4-FFF2-40B4-BE49-F238E27FC236}">
                <a16:creationId xmlns:a16="http://schemas.microsoft.com/office/drawing/2014/main" id="{F41E7FB6-5257-5787-2F61-4D2A8D146B3F}"/>
              </a:ext>
            </a:extLst>
          </p:cNvPr>
          <p:cNvSpPr/>
          <p:nvPr/>
        </p:nvSpPr>
        <p:spPr>
          <a:xfrm>
            <a:off x="10730634" y="4734960"/>
            <a:ext cx="4324670" cy="2282313"/>
          </a:xfrm>
          <a:prstGeom prst="chevron">
            <a:avLst/>
          </a:prstGeom>
          <a:solidFill>
            <a:schemeClr val="bg1">
              <a:lumMod val="95000"/>
            </a:schemeClr>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chemeClr val="tx1"/>
                </a:solidFill>
                <a:latin typeface="Arial" panose="020B0604020202020204" pitchFamily="34" charset="0"/>
                <a:ea typeface="Artifakt Element" panose="020B0503050000020004" pitchFamily="34" charset="0"/>
                <a:cs typeface="Arial" panose="020B0604020202020204" pitchFamily="34" charset="0"/>
              </a:rPr>
              <a:t>AHJ approves permit.</a:t>
            </a:r>
          </a:p>
        </p:txBody>
      </p:sp>
      <p:grpSp>
        <p:nvGrpSpPr>
          <p:cNvPr id="10" name="Group 9">
            <a:extLst>
              <a:ext uri="{FF2B5EF4-FFF2-40B4-BE49-F238E27FC236}">
                <a16:creationId xmlns:a16="http://schemas.microsoft.com/office/drawing/2014/main" id="{C916CDA9-FB3F-9452-9B15-A661704B7EAE}"/>
              </a:ext>
            </a:extLst>
          </p:cNvPr>
          <p:cNvGrpSpPr/>
          <p:nvPr/>
        </p:nvGrpSpPr>
        <p:grpSpPr>
          <a:xfrm>
            <a:off x="2254095" y="3223622"/>
            <a:ext cx="5622925" cy="923330"/>
            <a:chOff x="2254095" y="3223622"/>
            <a:chExt cx="5622925" cy="923330"/>
          </a:xfrm>
        </p:grpSpPr>
        <p:sp>
          <p:nvSpPr>
            <p:cNvPr id="7" name="TextBox 6">
              <a:extLst>
                <a:ext uri="{FF2B5EF4-FFF2-40B4-BE49-F238E27FC236}">
                  <a16:creationId xmlns:a16="http://schemas.microsoft.com/office/drawing/2014/main" id="{68F8DB59-CB48-15F3-45A5-FB6B834893FF}"/>
                </a:ext>
              </a:extLst>
            </p:cNvPr>
            <p:cNvSpPr txBox="1"/>
            <p:nvPr/>
          </p:nvSpPr>
          <p:spPr>
            <a:xfrm>
              <a:off x="2885732" y="3223622"/>
              <a:ext cx="4991288" cy="923330"/>
            </a:xfrm>
            <a:prstGeom prst="rect">
              <a:avLst/>
            </a:prstGeom>
            <a:noFill/>
          </p:spPr>
          <p:txBody>
            <a:bodyPr wrap="square" lIns="0" tIns="0" rIns="0" bIns="0" rtlCol="0">
              <a:spAutoFit/>
            </a:bodyPr>
            <a:lstStyle/>
            <a:p>
              <a:pPr algn="l"/>
              <a:r>
                <a:rPr lang="en-US" sz="3000" b="1" dirty="0">
                  <a:latin typeface="Arial" panose="020B0604020202020204" pitchFamily="34" charset="0"/>
                  <a:ea typeface="Artifakt Element" panose="020B0503050000020004" pitchFamily="34" charset="0"/>
                  <a:cs typeface="Arial" panose="020B0604020202020204" pitchFamily="34" charset="0"/>
                </a:rPr>
                <a:t>Early submission ensures on-schedule construction.</a:t>
              </a:r>
            </a:p>
          </p:txBody>
        </p:sp>
        <p:sp>
          <p:nvSpPr>
            <p:cNvPr id="8" name="Star: 5 Points 7">
              <a:extLst>
                <a:ext uri="{FF2B5EF4-FFF2-40B4-BE49-F238E27FC236}">
                  <a16:creationId xmlns:a16="http://schemas.microsoft.com/office/drawing/2014/main" id="{D4074C6E-8A37-DF76-3ACF-8448DB4C38FE}"/>
                </a:ext>
              </a:extLst>
            </p:cNvPr>
            <p:cNvSpPr/>
            <p:nvPr/>
          </p:nvSpPr>
          <p:spPr>
            <a:xfrm>
              <a:off x="2254095" y="3223622"/>
              <a:ext cx="575187" cy="573377"/>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ial" panose="020B0604020202020204" pitchFamily="34" charset="0"/>
                <a:cs typeface="Arial" panose="020B0604020202020204" pitchFamily="34" charset="0"/>
              </a:endParaRPr>
            </a:p>
          </p:txBody>
        </p:sp>
      </p:grpSp>
      <p:grpSp>
        <p:nvGrpSpPr>
          <p:cNvPr id="11" name="Group 10">
            <a:extLst>
              <a:ext uri="{FF2B5EF4-FFF2-40B4-BE49-F238E27FC236}">
                <a16:creationId xmlns:a16="http://schemas.microsoft.com/office/drawing/2014/main" id="{40C58FD2-2C23-C4DD-C38E-3CF51B57D595}"/>
              </a:ext>
            </a:extLst>
          </p:cNvPr>
          <p:cNvGrpSpPr/>
          <p:nvPr/>
        </p:nvGrpSpPr>
        <p:grpSpPr>
          <a:xfrm>
            <a:off x="10335084" y="7739737"/>
            <a:ext cx="6365120" cy="923330"/>
            <a:chOff x="10335084" y="7739737"/>
            <a:chExt cx="6365120" cy="923330"/>
          </a:xfrm>
        </p:grpSpPr>
        <p:sp>
          <p:nvSpPr>
            <p:cNvPr id="19" name="TextBox 18">
              <a:extLst>
                <a:ext uri="{FF2B5EF4-FFF2-40B4-BE49-F238E27FC236}">
                  <a16:creationId xmlns:a16="http://schemas.microsoft.com/office/drawing/2014/main" id="{680FB261-32AB-101E-6C61-F4C5AE011620}"/>
                </a:ext>
              </a:extLst>
            </p:cNvPr>
            <p:cNvSpPr txBox="1"/>
            <p:nvPr/>
          </p:nvSpPr>
          <p:spPr>
            <a:xfrm>
              <a:off x="11004953" y="7739737"/>
              <a:ext cx="5695251" cy="923330"/>
            </a:xfrm>
            <a:prstGeom prst="rect">
              <a:avLst/>
            </a:prstGeom>
            <a:noFill/>
          </p:spPr>
          <p:txBody>
            <a:bodyPr wrap="square" lIns="0" tIns="0" rIns="0" bIns="0" rtlCol="0">
              <a:spAutoFit/>
            </a:bodyPr>
            <a:lstStyle/>
            <a:p>
              <a:pPr algn="l"/>
              <a:r>
                <a:rPr lang="en-US" sz="3000" b="1" dirty="0">
                  <a:latin typeface="Arial" panose="020B0604020202020204" pitchFamily="34" charset="0"/>
                  <a:ea typeface="Artifakt Element" panose="020B0503050000020004" pitchFamily="34" charset="0"/>
                  <a:cs typeface="Arial" panose="020B0604020202020204" pitchFamily="34" charset="0"/>
                </a:rPr>
                <a:t>AHJ may issue plan check comments requiring revisions.</a:t>
              </a:r>
            </a:p>
          </p:txBody>
        </p:sp>
        <p:sp>
          <p:nvSpPr>
            <p:cNvPr id="9" name="Star: 5 Points 8">
              <a:extLst>
                <a:ext uri="{FF2B5EF4-FFF2-40B4-BE49-F238E27FC236}">
                  <a16:creationId xmlns:a16="http://schemas.microsoft.com/office/drawing/2014/main" id="{CA5C0F61-AD21-FEB4-80C5-510915D4F0F7}"/>
                </a:ext>
              </a:extLst>
            </p:cNvPr>
            <p:cNvSpPr/>
            <p:nvPr/>
          </p:nvSpPr>
          <p:spPr>
            <a:xfrm>
              <a:off x="10335084" y="7739737"/>
              <a:ext cx="575187" cy="573377"/>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8487944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4105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33F41-E493-26BA-3DFB-EDD0C0FDDFD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77613D5-5182-E14A-2D69-1044A6098B6F}"/>
              </a:ext>
            </a:extLst>
          </p:cNvPr>
          <p:cNvSpPr>
            <a:spLocks noGrp="1"/>
          </p:cNvSpPr>
          <p:nvPr>
            <p:ph type="title"/>
          </p:nvPr>
        </p:nvSpPr>
        <p:spPr>
          <a:xfrm>
            <a:off x="736980" y="731521"/>
            <a:ext cx="16814040" cy="797141"/>
          </a:xfrm>
        </p:spPr>
        <p:txBody>
          <a:bodyPr/>
          <a:lstStyle/>
          <a:p>
            <a:r>
              <a:rPr lang="en-US" dirty="0">
                <a:latin typeface="Arial" panose="020B0604020202020204" pitchFamily="34" charset="0"/>
                <a:ea typeface="Artifakt Element" panose="020B0503050000020004" pitchFamily="34" charset="0"/>
                <a:cs typeface="Arial" panose="020B0604020202020204" pitchFamily="34" charset="0"/>
              </a:rPr>
              <a:t>What is preconstruction?</a:t>
            </a:r>
          </a:p>
        </p:txBody>
      </p:sp>
      <p:cxnSp>
        <p:nvCxnSpPr>
          <p:cNvPr id="7" name="Straight Connector 6">
            <a:extLst>
              <a:ext uri="{FF2B5EF4-FFF2-40B4-BE49-F238E27FC236}">
                <a16:creationId xmlns:a16="http://schemas.microsoft.com/office/drawing/2014/main" id="{9FC1459C-88A2-E33F-3F2C-28ED4639BCEE}"/>
              </a:ext>
            </a:extLst>
          </p:cNvPr>
          <p:cNvCxnSpPr>
            <a:cxnSpLocks/>
          </p:cNvCxnSpPr>
          <p:nvPr/>
        </p:nvCxnSpPr>
        <p:spPr>
          <a:xfrm flipH="1">
            <a:off x="3632886" y="5996100"/>
            <a:ext cx="11403914" cy="12373"/>
          </a:xfrm>
          <a:prstGeom prst="line">
            <a:avLst/>
          </a:prstGeom>
          <a:ln/>
        </p:spPr>
        <p:style>
          <a:lnRef idx="3">
            <a:schemeClr val="accent2"/>
          </a:lnRef>
          <a:fillRef idx="0">
            <a:schemeClr val="accent2"/>
          </a:fillRef>
          <a:effectRef idx="2">
            <a:schemeClr val="accent2"/>
          </a:effectRef>
          <a:fontRef idx="minor">
            <a:schemeClr val="tx1"/>
          </a:fontRef>
        </p:style>
      </p:cxnSp>
      <p:grpSp>
        <p:nvGrpSpPr>
          <p:cNvPr id="18" name="Group 17">
            <a:extLst>
              <a:ext uri="{FF2B5EF4-FFF2-40B4-BE49-F238E27FC236}">
                <a16:creationId xmlns:a16="http://schemas.microsoft.com/office/drawing/2014/main" id="{0B430310-543E-A00D-356C-32723A1183D2}"/>
              </a:ext>
            </a:extLst>
          </p:cNvPr>
          <p:cNvGrpSpPr/>
          <p:nvPr/>
        </p:nvGrpSpPr>
        <p:grpSpPr>
          <a:xfrm>
            <a:off x="736980" y="4186669"/>
            <a:ext cx="2877640" cy="3643608"/>
            <a:chOff x="7423909" y="4610248"/>
            <a:chExt cx="2154590" cy="2617596"/>
          </a:xfrm>
        </p:grpSpPr>
        <p:sp>
          <p:nvSpPr>
            <p:cNvPr id="19" name="Freeform 127">
              <a:extLst>
                <a:ext uri="{FF2B5EF4-FFF2-40B4-BE49-F238E27FC236}">
                  <a16:creationId xmlns:a16="http://schemas.microsoft.com/office/drawing/2014/main" id="{EB367323-C087-AC6B-B308-D003B465A107}"/>
                </a:ext>
              </a:extLst>
            </p:cNvPr>
            <p:cNvSpPr/>
            <p:nvPr/>
          </p:nvSpPr>
          <p:spPr>
            <a:xfrm>
              <a:off x="7423909" y="6163724"/>
              <a:ext cx="2141876" cy="1064120"/>
            </a:xfrm>
            <a:custGeom>
              <a:avLst/>
              <a:gdLst>
                <a:gd name="connsiteX0" fmla="*/ 1070939 w 1070938"/>
                <a:gd name="connsiteY0" fmla="*/ 264876 h 532060"/>
                <a:gd name="connsiteX1" fmla="*/ 532869 w 1070938"/>
                <a:gd name="connsiteY1" fmla="*/ 0 h 532060"/>
                <a:gd name="connsiteX2" fmla="*/ 0 w 1070938"/>
                <a:gd name="connsiteY2" fmla="*/ 264299 h 532060"/>
                <a:gd name="connsiteX3" fmla="*/ 529979 w 1070938"/>
                <a:gd name="connsiteY3" fmla="*/ 532060 h 532060"/>
                <a:gd name="connsiteX4" fmla="*/ 1070939 w 1070938"/>
                <a:gd name="connsiteY4" fmla="*/ 264876 h 53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0938" h="532060">
                  <a:moveTo>
                    <a:pt x="1070939" y="264876"/>
                  </a:moveTo>
                  <a:lnTo>
                    <a:pt x="532869" y="0"/>
                  </a:lnTo>
                  <a:lnTo>
                    <a:pt x="0" y="264299"/>
                  </a:lnTo>
                  <a:lnTo>
                    <a:pt x="529979" y="532060"/>
                  </a:lnTo>
                  <a:lnTo>
                    <a:pt x="1070939" y="264876"/>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0" name="Freeform 128">
              <a:extLst>
                <a:ext uri="{FF2B5EF4-FFF2-40B4-BE49-F238E27FC236}">
                  <a16:creationId xmlns:a16="http://schemas.microsoft.com/office/drawing/2014/main" id="{F2443903-932A-3293-03BD-4623FD33263D}"/>
                </a:ext>
              </a:extLst>
            </p:cNvPr>
            <p:cNvSpPr/>
            <p:nvPr/>
          </p:nvSpPr>
          <p:spPr>
            <a:xfrm>
              <a:off x="7434311" y="5907505"/>
              <a:ext cx="2144188" cy="1065274"/>
            </a:xfrm>
            <a:custGeom>
              <a:avLst/>
              <a:gdLst>
                <a:gd name="connsiteX0" fmla="*/ 1072095 w 1072094"/>
                <a:gd name="connsiteY0" fmla="*/ 265453 h 532637"/>
                <a:gd name="connsiteX1" fmla="*/ 533447 w 1072094"/>
                <a:gd name="connsiteY1" fmla="*/ 0 h 532637"/>
                <a:gd name="connsiteX2" fmla="*/ 0 w 1072094"/>
                <a:gd name="connsiteY2" fmla="*/ 264876 h 532637"/>
                <a:gd name="connsiteX3" fmla="*/ 530557 w 1072094"/>
                <a:gd name="connsiteY3" fmla="*/ 532637 h 532637"/>
                <a:gd name="connsiteX4" fmla="*/ 1072095 w 1072094"/>
                <a:gd name="connsiteY4" fmla="*/ 265453 h 532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094" h="532637">
                  <a:moveTo>
                    <a:pt x="1072095" y="265453"/>
                  </a:moveTo>
                  <a:lnTo>
                    <a:pt x="533447" y="0"/>
                  </a:lnTo>
                  <a:lnTo>
                    <a:pt x="0" y="264876"/>
                  </a:lnTo>
                  <a:lnTo>
                    <a:pt x="530557" y="532637"/>
                  </a:lnTo>
                  <a:lnTo>
                    <a:pt x="1072095" y="265453"/>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1" name="Freeform 129">
              <a:extLst>
                <a:ext uri="{FF2B5EF4-FFF2-40B4-BE49-F238E27FC236}">
                  <a16:creationId xmlns:a16="http://schemas.microsoft.com/office/drawing/2014/main" id="{898F198A-3821-86CB-970B-1B45FEF65131}"/>
                </a:ext>
              </a:extLst>
            </p:cNvPr>
            <p:cNvSpPr/>
            <p:nvPr/>
          </p:nvSpPr>
          <p:spPr>
            <a:xfrm>
              <a:off x="8490802" y="5773625"/>
              <a:ext cx="20806" cy="1059502"/>
            </a:xfrm>
            <a:custGeom>
              <a:avLst/>
              <a:gdLst>
                <a:gd name="connsiteX0" fmla="*/ 0 w 10403"/>
                <a:gd name="connsiteY0" fmla="*/ 31162 h 529751"/>
                <a:gd name="connsiteX1" fmla="*/ 10403 w 10403"/>
                <a:gd name="connsiteY1" fmla="*/ 31162 h 529751"/>
                <a:gd name="connsiteX2" fmla="*/ 10403 w 10403"/>
                <a:gd name="connsiteY2" fmla="*/ 0 h 529751"/>
                <a:gd name="connsiteX3" fmla="*/ 0 w 10403"/>
                <a:gd name="connsiteY3" fmla="*/ 0 h 529751"/>
                <a:gd name="connsiteX4" fmla="*/ 0 w 10403"/>
                <a:gd name="connsiteY4" fmla="*/ 31162 h 529751"/>
                <a:gd name="connsiteX5" fmla="*/ 0 w 10403"/>
                <a:gd name="connsiteY5" fmla="*/ 92908 h 529751"/>
                <a:gd name="connsiteX6" fmla="*/ 10403 w 10403"/>
                <a:gd name="connsiteY6" fmla="*/ 92908 h 529751"/>
                <a:gd name="connsiteX7" fmla="*/ 10403 w 10403"/>
                <a:gd name="connsiteY7" fmla="*/ 61747 h 529751"/>
                <a:gd name="connsiteX8" fmla="*/ 0 w 10403"/>
                <a:gd name="connsiteY8" fmla="*/ 61747 h 529751"/>
                <a:gd name="connsiteX9" fmla="*/ 0 w 10403"/>
                <a:gd name="connsiteY9" fmla="*/ 92908 h 529751"/>
                <a:gd name="connsiteX10" fmla="*/ 0 w 10403"/>
                <a:gd name="connsiteY10" fmla="*/ 155809 h 529751"/>
                <a:gd name="connsiteX11" fmla="*/ 10403 w 10403"/>
                <a:gd name="connsiteY11" fmla="*/ 155809 h 529751"/>
                <a:gd name="connsiteX12" fmla="*/ 10403 w 10403"/>
                <a:gd name="connsiteY12" fmla="*/ 124647 h 529751"/>
                <a:gd name="connsiteX13" fmla="*/ 0 w 10403"/>
                <a:gd name="connsiteY13" fmla="*/ 124647 h 529751"/>
                <a:gd name="connsiteX14" fmla="*/ 0 w 10403"/>
                <a:gd name="connsiteY14" fmla="*/ 155809 h 529751"/>
                <a:gd name="connsiteX15" fmla="*/ 0 w 10403"/>
                <a:gd name="connsiteY15" fmla="*/ 217556 h 529751"/>
                <a:gd name="connsiteX16" fmla="*/ 10403 w 10403"/>
                <a:gd name="connsiteY16" fmla="*/ 217556 h 529751"/>
                <a:gd name="connsiteX17" fmla="*/ 10403 w 10403"/>
                <a:gd name="connsiteY17" fmla="*/ 186394 h 529751"/>
                <a:gd name="connsiteX18" fmla="*/ 0 w 10403"/>
                <a:gd name="connsiteY18" fmla="*/ 186394 h 529751"/>
                <a:gd name="connsiteX19" fmla="*/ 0 w 10403"/>
                <a:gd name="connsiteY19" fmla="*/ 217556 h 529751"/>
                <a:gd name="connsiteX20" fmla="*/ 0 w 10403"/>
                <a:gd name="connsiteY20" fmla="*/ 280457 h 529751"/>
                <a:gd name="connsiteX21" fmla="*/ 10403 w 10403"/>
                <a:gd name="connsiteY21" fmla="*/ 280457 h 529751"/>
                <a:gd name="connsiteX22" fmla="*/ 10403 w 10403"/>
                <a:gd name="connsiteY22" fmla="*/ 249295 h 529751"/>
                <a:gd name="connsiteX23" fmla="*/ 0 w 10403"/>
                <a:gd name="connsiteY23" fmla="*/ 249295 h 529751"/>
                <a:gd name="connsiteX24" fmla="*/ 0 w 10403"/>
                <a:gd name="connsiteY24" fmla="*/ 280457 h 529751"/>
                <a:gd name="connsiteX25" fmla="*/ 0 w 10403"/>
                <a:gd name="connsiteY25" fmla="*/ 342781 h 529751"/>
                <a:gd name="connsiteX26" fmla="*/ 10403 w 10403"/>
                <a:gd name="connsiteY26" fmla="*/ 342781 h 529751"/>
                <a:gd name="connsiteX27" fmla="*/ 10403 w 10403"/>
                <a:gd name="connsiteY27" fmla="*/ 311619 h 529751"/>
                <a:gd name="connsiteX28" fmla="*/ 0 w 10403"/>
                <a:gd name="connsiteY28" fmla="*/ 311619 h 529751"/>
                <a:gd name="connsiteX29" fmla="*/ 0 w 10403"/>
                <a:gd name="connsiteY29" fmla="*/ 342781 h 529751"/>
                <a:gd name="connsiteX30" fmla="*/ 0 w 10403"/>
                <a:gd name="connsiteY30" fmla="*/ 404527 h 529751"/>
                <a:gd name="connsiteX31" fmla="*/ 10403 w 10403"/>
                <a:gd name="connsiteY31" fmla="*/ 404527 h 529751"/>
                <a:gd name="connsiteX32" fmla="*/ 10403 w 10403"/>
                <a:gd name="connsiteY32" fmla="*/ 373942 h 529751"/>
                <a:gd name="connsiteX33" fmla="*/ 0 w 10403"/>
                <a:gd name="connsiteY33" fmla="*/ 373942 h 529751"/>
                <a:gd name="connsiteX34" fmla="*/ 0 w 10403"/>
                <a:gd name="connsiteY34" fmla="*/ 404527 h 529751"/>
                <a:gd name="connsiteX35" fmla="*/ 0 w 10403"/>
                <a:gd name="connsiteY35" fmla="*/ 467428 h 529751"/>
                <a:gd name="connsiteX36" fmla="*/ 10403 w 10403"/>
                <a:gd name="connsiteY36" fmla="*/ 467428 h 529751"/>
                <a:gd name="connsiteX37" fmla="*/ 10403 w 10403"/>
                <a:gd name="connsiteY37" fmla="*/ 436266 h 529751"/>
                <a:gd name="connsiteX38" fmla="*/ 0 w 10403"/>
                <a:gd name="connsiteY38" fmla="*/ 436266 h 529751"/>
                <a:gd name="connsiteX39" fmla="*/ 0 w 10403"/>
                <a:gd name="connsiteY39" fmla="*/ 467428 h 529751"/>
                <a:gd name="connsiteX40" fmla="*/ 0 w 10403"/>
                <a:gd name="connsiteY40" fmla="*/ 529752 h 529751"/>
                <a:gd name="connsiteX41" fmla="*/ 10403 w 10403"/>
                <a:gd name="connsiteY41" fmla="*/ 529752 h 529751"/>
                <a:gd name="connsiteX42" fmla="*/ 10403 w 10403"/>
                <a:gd name="connsiteY42" fmla="*/ 498590 h 529751"/>
                <a:gd name="connsiteX43" fmla="*/ 0 w 10403"/>
                <a:gd name="connsiteY43" fmla="*/ 498590 h 529751"/>
                <a:gd name="connsiteX44" fmla="*/ 0 w 10403"/>
                <a:gd name="connsiteY44" fmla="*/ 529752 h 52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403" h="529751">
                  <a:moveTo>
                    <a:pt x="0" y="31162"/>
                  </a:moveTo>
                  <a:lnTo>
                    <a:pt x="10403" y="31162"/>
                  </a:lnTo>
                  <a:lnTo>
                    <a:pt x="10403" y="0"/>
                  </a:lnTo>
                  <a:lnTo>
                    <a:pt x="0" y="0"/>
                  </a:lnTo>
                  <a:lnTo>
                    <a:pt x="0" y="31162"/>
                  </a:lnTo>
                  <a:close/>
                  <a:moveTo>
                    <a:pt x="0" y="92908"/>
                  </a:moveTo>
                  <a:lnTo>
                    <a:pt x="10403" y="92908"/>
                  </a:lnTo>
                  <a:lnTo>
                    <a:pt x="10403" y="61747"/>
                  </a:lnTo>
                  <a:lnTo>
                    <a:pt x="0" y="61747"/>
                  </a:lnTo>
                  <a:lnTo>
                    <a:pt x="0" y="92908"/>
                  </a:lnTo>
                  <a:close/>
                  <a:moveTo>
                    <a:pt x="0" y="155809"/>
                  </a:moveTo>
                  <a:lnTo>
                    <a:pt x="10403" y="155809"/>
                  </a:lnTo>
                  <a:lnTo>
                    <a:pt x="10403" y="124647"/>
                  </a:lnTo>
                  <a:lnTo>
                    <a:pt x="0" y="124647"/>
                  </a:lnTo>
                  <a:lnTo>
                    <a:pt x="0" y="155809"/>
                  </a:lnTo>
                  <a:close/>
                  <a:moveTo>
                    <a:pt x="0" y="217556"/>
                  </a:moveTo>
                  <a:lnTo>
                    <a:pt x="10403" y="217556"/>
                  </a:lnTo>
                  <a:lnTo>
                    <a:pt x="10403" y="186394"/>
                  </a:lnTo>
                  <a:lnTo>
                    <a:pt x="0" y="186394"/>
                  </a:lnTo>
                  <a:lnTo>
                    <a:pt x="0" y="217556"/>
                  </a:lnTo>
                  <a:close/>
                  <a:moveTo>
                    <a:pt x="0" y="280457"/>
                  </a:moveTo>
                  <a:lnTo>
                    <a:pt x="10403" y="280457"/>
                  </a:lnTo>
                  <a:lnTo>
                    <a:pt x="10403" y="249295"/>
                  </a:lnTo>
                  <a:lnTo>
                    <a:pt x="0" y="249295"/>
                  </a:lnTo>
                  <a:lnTo>
                    <a:pt x="0" y="280457"/>
                  </a:lnTo>
                  <a:close/>
                  <a:moveTo>
                    <a:pt x="0" y="342781"/>
                  </a:moveTo>
                  <a:lnTo>
                    <a:pt x="10403" y="342781"/>
                  </a:lnTo>
                  <a:lnTo>
                    <a:pt x="10403" y="311619"/>
                  </a:lnTo>
                  <a:lnTo>
                    <a:pt x="0" y="311619"/>
                  </a:lnTo>
                  <a:lnTo>
                    <a:pt x="0" y="342781"/>
                  </a:lnTo>
                  <a:close/>
                  <a:moveTo>
                    <a:pt x="0" y="404527"/>
                  </a:moveTo>
                  <a:lnTo>
                    <a:pt x="10403" y="404527"/>
                  </a:lnTo>
                  <a:lnTo>
                    <a:pt x="10403" y="373942"/>
                  </a:lnTo>
                  <a:lnTo>
                    <a:pt x="0" y="373942"/>
                  </a:lnTo>
                  <a:lnTo>
                    <a:pt x="0" y="404527"/>
                  </a:lnTo>
                  <a:close/>
                  <a:moveTo>
                    <a:pt x="0" y="467428"/>
                  </a:moveTo>
                  <a:lnTo>
                    <a:pt x="10403" y="467428"/>
                  </a:lnTo>
                  <a:lnTo>
                    <a:pt x="10403" y="436266"/>
                  </a:lnTo>
                  <a:lnTo>
                    <a:pt x="0" y="436266"/>
                  </a:lnTo>
                  <a:lnTo>
                    <a:pt x="0" y="467428"/>
                  </a:lnTo>
                  <a:close/>
                  <a:moveTo>
                    <a:pt x="0" y="529752"/>
                  </a:moveTo>
                  <a:lnTo>
                    <a:pt x="10403" y="529752"/>
                  </a:lnTo>
                  <a:lnTo>
                    <a:pt x="10403" y="498590"/>
                  </a:lnTo>
                  <a:lnTo>
                    <a:pt x="0" y="498590"/>
                  </a:lnTo>
                  <a:lnTo>
                    <a:pt x="0" y="529752"/>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2" name="Freeform 132">
              <a:extLst>
                <a:ext uri="{FF2B5EF4-FFF2-40B4-BE49-F238E27FC236}">
                  <a16:creationId xmlns:a16="http://schemas.microsoft.com/office/drawing/2014/main" id="{5E403D54-37DA-420C-87E5-F8D0B8D95058}"/>
                </a:ext>
              </a:extLst>
            </p:cNvPr>
            <p:cNvSpPr/>
            <p:nvPr/>
          </p:nvSpPr>
          <p:spPr>
            <a:xfrm>
              <a:off x="8791336" y="600214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3" name="Freeform 133">
              <a:extLst>
                <a:ext uri="{FF2B5EF4-FFF2-40B4-BE49-F238E27FC236}">
                  <a16:creationId xmlns:a16="http://schemas.microsoft.com/office/drawing/2014/main" id="{0DD6522A-3CDE-1029-CA4F-59FFEC97C2C6}"/>
                </a:ext>
              </a:extLst>
            </p:cNvPr>
            <p:cNvSpPr/>
            <p:nvPr/>
          </p:nvSpPr>
          <p:spPr>
            <a:xfrm>
              <a:off x="8897678" y="605408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4" name="Freeform 134">
              <a:extLst>
                <a:ext uri="{FF2B5EF4-FFF2-40B4-BE49-F238E27FC236}">
                  <a16:creationId xmlns:a16="http://schemas.microsoft.com/office/drawing/2014/main" id="{A0D94800-0E67-D6A9-D586-4E7E12C5F9A4}"/>
                </a:ext>
              </a:extLst>
            </p:cNvPr>
            <p:cNvSpPr/>
            <p:nvPr/>
          </p:nvSpPr>
          <p:spPr>
            <a:xfrm>
              <a:off x="9004020" y="6106019"/>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5" name="Freeform 135">
              <a:extLst>
                <a:ext uri="{FF2B5EF4-FFF2-40B4-BE49-F238E27FC236}">
                  <a16:creationId xmlns:a16="http://schemas.microsoft.com/office/drawing/2014/main" id="{9E2D6B8F-EFB4-823A-B682-FAB2F1D0BD2C}"/>
                </a:ext>
              </a:extLst>
            </p:cNvPr>
            <p:cNvSpPr/>
            <p:nvPr/>
          </p:nvSpPr>
          <p:spPr>
            <a:xfrm>
              <a:off x="8578650" y="5897119"/>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 name="Freeform 136">
              <a:extLst>
                <a:ext uri="{FF2B5EF4-FFF2-40B4-BE49-F238E27FC236}">
                  <a16:creationId xmlns:a16="http://schemas.microsoft.com/office/drawing/2014/main" id="{0A6AD9C1-9C47-54B9-74B3-14CDAC7B13DC}"/>
                </a:ext>
              </a:extLst>
            </p:cNvPr>
            <p:cNvSpPr/>
            <p:nvPr/>
          </p:nvSpPr>
          <p:spPr>
            <a:xfrm>
              <a:off x="8683838" y="594905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7" name="Freeform 137">
              <a:extLst>
                <a:ext uri="{FF2B5EF4-FFF2-40B4-BE49-F238E27FC236}">
                  <a16:creationId xmlns:a16="http://schemas.microsoft.com/office/drawing/2014/main" id="{DC6328AB-69D1-2E18-58EA-2A2E0AE93D33}"/>
                </a:ext>
              </a:extLst>
            </p:cNvPr>
            <p:cNvSpPr/>
            <p:nvPr/>
          </p:nvSpPr>
          <p:spPr>
            <a:xfrm>
              <a:off x="9110364" y="615795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8" name="Freeform 138">
              <a:extLst>
                <a:ext uri="{FF2B5EF4-FFF2-40B4-BE49-F238E27FC236}">
                  <a16:creationId xmlns:a16="http://schemas.microsoft.com/office/drawing/2014/main" id="{9CED1C20-3587-080A-3A3F-A292AE598691}"/>
                </a:ext>
              </a:extLst>
            </p:cNvPr>
            <p:cNvSpPr/>
            <p:nvPr/>
          </p:nvSpPr>
          <p:spPr>
            <a:xfrm>
              <a:off x="9217862" y="621104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9" name="Freeform 139">
              <a:extLst>
                <a:ext uri="{FF2B5EF4-FFF2-40B4-BE49-F238E27FC236}">
                  <a16:creationId xmlns:a16="http://schemas.microsoft.com/office/drawing/2014/main" id="{F226F392-AC0E-775C-BA01-E9E559129621}"/>
                </a:ext>
              </a:extLst>
            </p:cNvPr>
            <p:cNvSpPr/>
            <p:nvPr/>
          </p:nvSpPr>
          <p:spPr>
            <a:xfrm>
              <a:off x="9429392" y="6316073"/>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 name="Freeform 140">
              <a:extLst>
                <a:ext uri="{FF2B5EF4-FFF2-40B4-BE49-F238E27FC236}">
                  <a16:creationId xmlns:a16="http://schemas.microsoft.com/office/drawing/2014/main" id="{C4EA4D2D-B70A-79D2-2BD7-8D705C624B1A}"/>
                </a:ext>
              </a:extLst>
            </p:cNvPr>
            <p:cNvSpPr/>
            <p:nvPr/>
          </p:nvSpPr>
          <p:spPr>
            <a:xfrm>
              <a:off x="9323048" y="626298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 name="Freeform 141">
              <a:extLst>
                <a:ext uri="{FF2B5EF4-FFF2-40B4-BE49-F238E27FC236}">
                  <a16:creationId xmlns:a16="http://schemas.microsoft.com/office/drawing/2014/main" id="{E541631A-0927-B025-720A-C50DEB6C7AFE}"/>
                </a:ext>
              </a:extLst>
            </p:cNvPr>
            <p:cNvSpPr/>
            <p:nvPr/>
          </p:nvSpPr>
          <p:spPr>
            <a:xfrm>
              <a:off x="9535733" y="6368009"/>
              <a:ext cx="36988" cy="32314"/>
            </a:xfrm>
            <a:custGeom>
              <a:avLst/>
              <a:gdLst>
                <a:gd name="connsiteX0" fmla="*/ 4624 w 18494"/>
                <a:gd name="connsiteY0" fmla="*/ 0 h 16157"/>
                <a:gd name="connsiteX1" fmla="*/ 0 w 18494"/>
                <a:gd name="connsiteY1" fmla="*/ 9233 h 16157"/>
                <a:gd name="connsiteX2" fmla="*/ 13871 w 18494"/>
                <a:gd name="connsiteY2" fmla="*/ 16158 h 16157"/>
                <a:gd name="connsiteX3" fmla="*/ 18494 w 18494"/>
                <a:gd name="connsiteY3" fmla="*/ 6925 h 16157"/>
                <a:gd name="connsiteX4" fmla="*/ 4624 w 18494"/>
                <a:gd name="connsiteY4" fmla="*/ 0 h 16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94" h="16157">
                  <a:moveTo>
                    <a:pt x="4624" y="0"/>
                  </a:moveTo>
                  <a:lnTo>
                    <a:pt x="0" y="9233"/>
                  </a:lnTo>
                  <a:lnTo>
                    <a:pt x="13871" y="16158"/>
                  </a:lnTo>
                  <a:lnTo>
                    <a:pt x="18494" y="6925"/>
                  </a:lnTo>
                  <a:lnTo>
                    <a:pt x="4624"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 name="Freeform 142">
              <a:extLst>
                <a:ext uri="{FF2B5EF4-FFF2-40B4-BE49-F238E27FC236}">
                  <a16:creationId xmlns:a16="http://schemas.microsoft.com/office/drawing/2014/main" id="{82887265-2348-9E8B-D28A-AA73A5E42D2C}"/>
                </a:ext>
              </a:extLst>
            </p:cNvPr>
            <p:cNvSpPr/>
            <p:nvPr/>
          </p:nvSpPr>
          <p:spPr>
            <a:xfrm>
              <a:off x="7440091" y="6368009"/>
              <a:ext cx="36988" cy="32314"/>
            </a:xfrm>
            <a:custGeom>
              <a:avLst/>
              <a:gdLst>
                <a:gd name="connsiteX0" fmla="*/ 13871 w 18494"/>
                <a:gd name="connsiteY0" fmla="*/ 0 h 16157"/>
                <a:gd name="connsiteX1" fmla="*/ 0 w 18494"/>
                <a:gd name="connsiteY1" fmla="*/ 6925 h 16157"/>
                <a:gd name="connsiteX2" fmla="*/ 4624 w 18494"/>
                <a:gd name="connsiteY2" fmla="*/ 16158 h 16157"/>
                <a:gd name="connsiteX3" fmla="*/ 18494 w 18494"/>
                <a:gd name="connsiteY3" fmla="*/ 9233 h 16157"/>
                <a:gd name="connsiteX4" fmla="*/ 13871 w 18494"/>
                <a:gd name="connsiteY4" fmla="*/ 0 h 16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94" h="16157">
                  <a:moveTo>
                    <a:pt x="13871" y="0"/>
                  </a:moveTo>
                  <a:lnTo>
                    <a:pt x="0" y="6925"/>
                  </a:lnTo>
                  <a:lnTo>
                    <a:pt x="4624" y="16158"/>
                  </a:lnTo>
                  <a:lnTo>
                    <a:pt x="18494" y="9233"/>
                  </a:lnTo>
                  <a:lnTo>
                    <a:pt x="13871"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 name="Freeform 143">
              <a:extLst>
                <a:ext uri="{FF2B5EF4-FFF2-40B4-BE49-F238E27FC236}">
                  <a16:creationId xmlns:a16="http://schemas.microsoft.com/office/drawing/2014/main" id="{3789E623-EE74-2B0D-3119-FDCCCDDDEC50}"/>
                </a:ext>
              </a:extLst>
            </p:cNvPr>
            <p:cNvSpPr/>
            <p:nvPr/>
          </p:nvSpPr>
          <p:spPr>
            <a:xfrm>
              <a:off x="7763743" y="6194887"/>
              <a:ext cx="68196" cy="47318"/>
            </a:xfrm>
            <a:custGeom>
              <a:avLst/>
              <a:gdLst>
                <a:gd name="connsiteX0" fmla="*/ 29475 w 34098"/>
                <a:gd name="connsiteY0" fmla="*/ 0 h 23659"/>
                <a:gd name="connsiteX1" fmla="*/ 0 w 34098"/>
                <a:gd name="connsiteY1" fmla="*/ 14427 h 23659"/>
                <a:gd name="connsiteX2" fmla="*/ 4624 w 34098"/>
                <a:gd name="connsiteY2" fmla="*/ 23660 h 23659"/>
                <a:gd name="connsiteX3" fmla="*/ 34099 w 34098"/>
                <a:gd name="connsiteY3" fmla="*/ 9233 h 23659"/>
                <a:gd name="connsiteX4" fmla="*/ 29475 w 34098"/>
                <a:gd name="connsiteY4" fmla="*/ 0 h 23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8" h="23659">
                  <a:moveTo>
                    <a:pt x="29475" y="0"/>
                  </a:moveTo>
                  <a:lnTo>
                    <a:pt x="0" y="14427"/>
                  </a:lnTo>
                  <a:lnTo>
                    <a:pt x="4624" y="23660"/>
                  </a:lnTo>
                  <a:lnTo>
                    <a:pt x="34099" y="9233"/>
                  </a:lnTo>
                  <a:lnTo>
                    <a:pt x="29475"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 name="Freeform 144">
              <a:extLst>
                <a:ext uri="{FF2B5EF4-FFF2-40B4-BE49-F238E27FC236}">
                  <a16:creationId xmlns:a16="http://schemas.microsoft.com/office/drawing/2014/main" id="{54399ED4-F94C-66AF-C914-E80CE9383C2F}"/>
                </a:ext>
              </a:extLst>
            </p:cNvPr>
            <p:cNvSpPr/>
            <p:nvPr/>
          </p:nvSpPr>
          <p:spPr>
            <a:xfrm>
              <a:off x="7882799" y="6137181"/>
              <a:ext cx="68196" cy="47318"/>
            </a:xfrm>
            <a:custGeom>
              <a:avLst/>
              <a:gdLst>
                <a:gd name="connsiteX0" fmla="*/ 29475 w 34098"/>
                <a:gd name="connsiteY0" fmla="*/ 0 h 23659"/>
                <a:gd name="connsiteX1" fmla="*/ 0 w 34098"/>
                <a:gd name="connsiteY1" fmla="*/ 14427 h 23659"/>
                <a:gd name="connsiteX2" fmla="*/ 4624 w 34098"/>
                <a:gd name="connsiteY2" fmla="*/ 23660 h 23659"/>
                <a:gd name="connsiteX3" fmla="*/ 34099 w 34098"/>
                <a:gd name="connsiteY3" fmla="*/ 9233 h 23659"/>
                <a:gd name="connsiteX4" fmla="*/ 29475 w 34098"/>
                <a:gd name="connsiteY4" fmla="*/ 0 h 23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8" h="23659">
                  <a:moveTo>
                    <a:pt x="29475" y="0"/>
                  </a:moveTo>
                  <a:lnTo>
                    <a:pt x="0" y="14427"/>
                  </a:lnTo>
                  <a:lnTo>
                    <a:pt x="4624" y="23660"/>
                  </a:lnTo>
                  <a:lnTo>
                    <a:pt x="34099" y="9233"/>
                  </a:lnTo>
                  <a:lnTo>
                    <a:pt x="29475"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5" name="Freeform 145">
              <a:extLst>
                <a:ext uri="{FF2B5EF4-FFF2-40B4-BE49-F238E27FC236}">
                  <a16:creationId xmlns:a16="http://schemas.microsoft.com/office/drawing/2014/main" id="{B366125A-04F8-F2B8-26FD-697354D88157}"/>
                </a:ext>
              </a:extLst>
            </p:cNvPr>
            <p:cNvSpPr/>
            <p:nvPr/>
          </p:nvSpPr>
          <p:spPr>
            <a:xfrm>
              <a:off x="7527939" y="6310301"/>
              <a:ext cx="68196" cy="47318"/>
            </a:xfrm>
            <a:custGeom>
              <a:avLst/>
              <a:gdLst>
                <a:gd name="connsiteX0" fmla="*/ 29475 w 34098"/>
                <a:gd name="connsiteY0" fmla="*/ 0 h 23659"/>
                <a:gd name="connsiteX1" fmla="*/ 0 w 34098"/>
                <a:gd name="connsiteY1" fmla="*/ 14427 h 23659"/>
                <a:gd name="connsiteX2" fmla="*/ 4624 w 34098"/>
                <a:gd name="connsiteY2" fmla="*/ 23660 h 23659"/>
                <a:gd name="connsiteX3" fmla="*/ 34099 w 34098"/>
                <a:gd name="connsiteY3" fmla="*/ 9233 h 23659"/>
                <a:gd name="connsiteX4" fmla="*/ 29475 w 34098"/>
                <a:gd name="connsiteY4" fmla="*/ 0 h 23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8" h="23659">
                  <a:moveTo>
                    <a:pt x="29475" y="0"/>
                  </a:moveTo>
                  <a:lnTo>
                    <a:pt x="0" y="14427"/>
                  </a:lnTo>
                  <a:lnTo>
                    <a:pt x="4624" y="23660"/>
                  </a:lnTo>
                  <a:lnTo>
                    <a:pt x="34099" y="9233"/>
                  </a:lnTo>
                  <a:lnTo>
                    <a:pt x="29475"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6" name="Freeform 146">
              <a:extLst>
                <a:ext uri="{FF2B5EF4-FFF2-40B4-BE49-F238E27FC236}">
                  <a16:creationId xmlns:a16="http://schemas.microsoft.com/office/drawing/2014/main" id="{25CA03DE-A27E-EEAF-D648-8BC5D13A8656}"/>
                </a:ext>
              </a:extLst>
            </p:cNvPr>
            <p:cNvSpPr/>
            <p:nvPr/>
          </p:nvSpPr>
          <p:spPr>
            <a:xfrm>
              <a:off x="7645841" y="6251441"/>
              <a:ext cx="68196" cy="47318"/>
            </a:xfrm>
            <a:custGeom>
              <a:avLst/>
              <a:gdLst>
                <a:gd name="connsiteX0" fmla="*/ 29475 w 34098"/>
                <a:gd name="connsiteY0" fmla="*/ 0 h 23659"/>
                <a:gd name="connsiteX1" fmla="*/ 0 w 34098"/>
                <a:gd name="connsiteY1" fmla="*/ 14427 h 23659"/>
                <a:gd name="connsiteX2" fmla="*/ 4624 w 34098"/>
                <a:gd name="connsiteY2" fmla="*/ 23660 h 23659"/>
                <a:gd name="connsiteX3" fmla="*/ 34099 w 34098"/>
                <a:gd name="connsiteY3" fmla="*/ 9233 h 23659"/>
                <a:gd name="connsiteX4" fmla="*/ 29475 w 34098"/>
                <a:gd name="connsiteY4" fmla="*/ 0 h 23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8" h="23659">
                  <a:moveTo>
                    <a:pt x="29475" y="0"/>
                  </a:moveTo>
                  <a:lnTo>
                    <a:pt x="0" y="14427"/>
                  </a:lnTo>
                  <a:lnTo>
                    <a:pt x="4624" y="23660"/>
                  </a:lnTo>
                  <a:lnTo>
                    <a:pt x="34099" y="9233"/>
                  </a:lnTo>
                  <a:lnTo>
                    <a:pt x="29475"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7" name="Freeform 147">
              <a:extLst>
                <a:ext uri="{FF2B5EF4-FFF2-40B4-BE49-F238E27FC236}">
                  <a16:creationId xmlns:a16="http://schemas.microsoft.com/office/drawing/2014/main" id="{5D99153A-0E91-D5A6-BE0C-DFCA0CF534CE}"/>
                </a:ext>
              </a:extLst>
            </p:cNvPr>
            <p:cNvSpPr/>
            <p:nvPr/>
          </p:nvSpPr>
          <p:spPr>
            <a:xfrm>
              <a:off x="8000701" y="6078319"/>
              <a:ext cx="68196" cy="47318"/>
            </a:xfrm>
            <a:custGeom>
              <a:avLst/>
              <a:gdLst>
                <a:gd name="connsiteX0" fmla="*/ 29475 w 34098"/>
                <a:gd name="connsiteY0" fmla="*/ 0 h 23659"/>
                <a:gd name="connsiteX1" fmla="*/ 0 w 34098"/>
                <a:gd name="connsiteY1" fmla="*/ 14427 h 23659"/>
                <a:gd name="connsiteX2" fmla="*/ 4624 w 34098"/>
                <a:gd name="connsiteY2" fmla="*/ 23660 h 23659"/>
                <a:gd name="connsiteX3" fmla="*/ 34099 w 34098"/>
                <a:gd name="connsiteY3" fmla="*/ 9233 h 23659"/>
                <a:gd name="connsiteX4" fmla="*/ 29475 w 34098"/>
                <a:gd name="connsiteY4" fmla="*/ 0 h 23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8" h="23659">
                  <a:moveTo>
                    <a:pt x="29475" y="0"/>
                  </a:moveTo>
                  <a:lnTo>
                    <a:pt x="0" y="14427"/>
                  </a:lnTo>
                  <a:lnTo>
                    <a:pt x="4624" y="23660"/>
                  </a:lnTo>
                  <a:lnTo>
                    <a:pt x="34099" y="9233"/>
                  </a:lnTo>
                  <a:lnTo>
                    <a:pt x="29475"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8" name="Freeform 148">
              <a:extLst>
                <a:ext uri="{FF2B5EF4-FFF2-40B4-BE49-F238E27FC236}">
                  <a16:creationId xmlns:a16="http://schemas.microsoft.com/office/drawing/2014/main" id="{D6F9676F-E136-87D4-A3D3-7782861B2B5A}"/>
                </a:ext>
              </a:extLst>
            </p:cNvPr>
            <p:cNvSpPr/>
            <p:nvPr/>
          </p:nvSpPr>
          <p:spPr>
            <a:xfrm>
              <a:off x="8356717" y="5905197"/>
              <a:ext cx="68196" cy="47318"/>
            </a:xfrm>
            <a:custGeom>
              <a:avLst/>
              <a:gdLst>
                <a:gd name="connsiteX0" fmla="*/ 29475 w 34098"/>
                <a:gd name="connsiteY0" fmla="*/ 0 h 23659"/>
                <a:gd name="connsiteX1" fmla="*/ 0 w 34098"/>
                <a:gd name="connsiteY1" fmla="*/ 14427 h 23659"/>
                <a:gd name="connsiteX2" fmla="*/ 4624 w 34098"/>
                <a:gd name="connsiteY2" fmla="*/ 23660 h 23659"/>
                <a:gd name="connsiteX3" fmla="*/ 34099 w 34098"/>
                <a:gd name="connsiteY3" fmla="*/ 9233 h 23659"/>
                <a:gd name="connsiteX4" fmla="*/ 29475 w 34098"/>
                <a:gd name="connsiteY4" fmla="*/ 0 h 23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8" h="23659">
                  <a:moveTo>
                    <a:pt x="29475" y="0"/>
                  </a:moveTo>
                  <a:lnTo>
                    <a:pt x="0" y="14427"/>
                  </a:lnTo>
                  <a:lnTo>
                    <a:pt x="4624" y="23660"/>
                  </a:lnTo>
                  <a:lnTo>
                    <a:pt x="34099" y="9233"/>
                  </a:lnTo>
                  <a:lnTo>
                    <a:pt x="29475"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9" name="Freeform 149">
              <a:extLst>
                <a:ext uri="{FF2B5EF4-FFF2-40B4-BE49-F238E27FC236}">
                  <a16:creationId xmlns:a16="http://schemas.microsoft.com/office/drawing/2014/main" id="{D4C78325-8DC2-7FE8-29C8-9C3A2F5DE86D}"/>
                </a:ext>
              </a:extLst>
            </p:cNvPr>
            <p:cNvSpPr/>
            <p:nvPr/>
          </p:nvSpPr>
          <p:spPr>
            <a:xfrm>
              <a:off x="8119759" y="6020611"/>
              <a:ext cx="68196" cy="47318"/>
            </a:xfrm>
            <a:custGeom>
              <a:avLst/>
              <a:gdLst>
                <a:gd name="connsiteX0" fmla="*/ 29475 w 34098"/>
                <a:gd name="connsiteY0" fmla="*/ 0 h 23659"/>
                <a:gd name="connsiteX1" fmla="*/ 0 w 34098"/>
                <a:gd name="connsiteY1" fmla="*/ 14427 h 23659"/>
                <a:gd name="connsiteX2" fmla="*/ 4624 w 34098"/>
                <a:gd name="connsiteY2" fmla="*/ 23660 h 23659"/>
                <a:gd name="connsiteX3" fmla="*/ 34099 w 34098"/>
                <a:gd name="connsiteY3" fmla="*/ 9233 h 23659"/>
                <a:gd name="connsiteX4" fmla="*/ 29475 w 34098"/>
                <a:gd name="connsiteY4" fmla="*/ 0 h 23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8" h="23659">
                  <a:moveTo>
                    <a:pt x="29475" y="0"/>
                  </a:moveTo>
                  <a:lnTo>
                    <a:pt x="0" y="14427"/>
                  </a:lnTo>
                  <a:lnTo>
                    <a:pt x="4624" y="23660"/>
                  </a:lnTo>
                  <a:lnTo>
                    <a:pt x="34099" y="9233"/>
                  </a:lnTo>
                  <a:lnTo>
                    <a:pt x="29475"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0" name="Freeform 150">
              <a:extLst>
                <a:ext uri="{FF2B5EF4-FFF2-40B4-BE49-F238E27FC236}">
                  <a16:creationId xmlns:a16="http://schemas.microsoft.com/office/drawing/2014/main" id="{63A1A3A4-CE73-2F27-B72C-5037B26CC88B}"/>
                </a:ext>
              </a:extLst>
            </p:cNvPr>
            <p:cNvSpPr/>
            <p:nvPr/>
          </p:nvSpPr>
          <p:spPr>
            <a:xfrm>
              <a:off x="8237662" y="5961751"/>
              <a:ext cx="68198" cy="47318"/>
            </a:xfrm>
            <a:custGeom>
              <a:avLst/>
              <a:gdLst>
                <a:gd name="connsiteX0" fmla="*/ 29475 w 34099"/>
                <a:gd name="connsiteY0" fmla="*/ 0 h 23659"/>
                <a:gd name="connsiteX1" fmla="*/ 0 w 34099"/>
                <a:gd name="connsiteY1" fmla="*/ 14427 h 23659"/>
                <a:gd name="connsiteX2" fmla="*/ 4624 w 34099"/>
                <a:gd name="connsiteY2" fmla="*/ 23660 h 23659"/>
                <a:gd name="connsiteX3" fmla="*/ 34099 w 34099"/>
                <a:gd name="connsiteY3" fmla="*/ 9233 h 23659"/>
                <a:gd name="connsiteX4" fmla="*/ 29475 w 34099"/>
                <a:gd name="connsiteY4" fmla="*/ 0 h 23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9" h="23659">
                  <a:moveTo>
                    <a:pt x="29475" y="0"/>
                  </a:moveTo>
                  <a:lnTo>
                    <a:pt x="0" y="14427"/>
                  </a:lnTo>
                  <a:lnTo>
                    <a:pt x="4624" y="23660"/>
                  </a:lnTo>
                  <a:lnTo>
                    <a:pt x="34099" y="9233"/>
                  </a:lnTo>
                  <a:lnTo>
                    <a:pt x="29475"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1" name="Freeform 151">
              <a:extLst>
                <a:ext uri="{FF2B5EF4-FFF2-40B4-BE49-F238E27FC236}">
                  <a16:creationId xmlns:a16="http://schemas.microsoft.com/office/drawing/2014/main" id="{EBCCC193-50CD-CC66-93CF-81E41E8F292B}"/>
                </a:ext>
              </a:extLst>
            </p:cNvPr>
            <p:cNvSpPr/>
            <p:nvPr/>
          </p:nvSpPr>
          <p:spPr>
            <a:xfrm>
              <a:off x="8490802" y="4868776"/>
              <a:ext cx="20806" cy="62324"/>
            </a:xfrm>
            <a:custGeom>
              <a:avLst/>
              <a:gdLst>
                <a:gd name="connsiteX0" fmla="*/ 10403 w 10403"/>
                <a:gd name="connsiteY0" fmla="*/ 0 h 31162"/>
                <a:gd name="connsiteX1" fmla="*/ 0 w 10403"/>
                <a:gd name="connsiteY1" fmla="*/ 0 h 31162"/>
                <a:gd name="connsiteX2" fmla="*/ 0 w 10403"/>
                <a:gd name="connsiteY2" fmla="*/ 31162 h 31162"/>
                <a:gd name="connsiteX3" fmla="*/ 10403 w 10403"/>
                <a:gd name="connsiteY3" fmla="*/ 31162 h 31162"/>
                <a:gd name="connsiteX4" fmla="*/ 10403 w 10403"/>
                <a:gd name="connsiteY4" fmla="*/ 0 h 31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2">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2" name="Freeform 152">
              <a:extLst>
                <a:ext uri="{FF2B5EF4-FFF2-40B4-BE49-F238E27FC236}">
                  <a16:creationId xmlns:a16="http://schemas.microsoft.com/office/drawing/2014/main" id="{E7E0BE6D-2CCA-A324-76A3-DA2582CE1166}"/>
                </a:ext>
              </a:extLst>
            </p:cNvPr>
            <p:cNvSpPr/>
            <p:nvPr/>
          </p:nvSpPr>
          <p:spPr>
            <a:xfrm>
              <a:off x="8490802" y="4993425"/>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3" name="Freeform 153">
              <a:extLst>
                <a:ext uri="{FF2B5EF4-FFF2-40B4-BE49-F238E27FC236}">
                  <a16:creationId xmlns:a16="http://schemas.microsoft.com/office/drawing/2014/main" id="{2E9ED3ED-4162-A061-D663-E7DAC4212DC3}"/>
                </a:ext>
              </a:extLst>
            </p:cNvPr>
            <p:cNvSpPr/>
            <p:nvPr/>
          </p:nvSpPr>
          <p:spPr>
            <a:xfrm>
              <a:off x="8490802" y="4618327"/>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4" name="Freeform 154">
              <a:extLst>
                <a:ext uri="{FF2B5EF4-FFF2-40B4-BE49-F238E27FC236}">
                  <a16:creationId xmlns:a16="http://schemas.microsoft.com/office/drawing/2014/main" id="{0127497E-D983-10CC-D551-C87B0ED5C9A3}"/>
                </a:ext>
              </a:extLst>
            </p:cNvPr>
            <p:cNvSpPr/>
            <p:nvPr/>
          </p:nvSpPr>
          <p:spPr>
            <a:xfrm>
              <a:off x="8490802" y="474412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5" name="Freeform 155">
              <a:extLst>
                <a:ext uri="{FF2B5EF4-FFF2-40B4-BE49-F238E27FC236}">
                  <a16:creationId xmlns:a16="http://schemas.microsoft.com/office/drawing/2014/main" id="{A8CF2D9F-8B33-3E32-F447-954DBE9BB54E}"/>
                </a:ext>
              </a:extLst>
            </p:cNvPr>
            <p:cNvSpPr/>
            <p:nvPr/>
          </p:nvSpPr>
          <p:spPr>
            <a:xfrm>
              <a:off x="8490802" y="5118071"/>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6" name="Freeform 156">
              <a:extLst>
                <a:ext uri="{FF2B5EF4-FFF2-40B4-BE49-F238E27FC236}">
                  <a16:creationId xmlns:a16="http://schemas.microsoft.com/office/drawing/2014/main" id="{255A82D6-3AD8-5370-49DD-F9161B1FF27D}"/>
                </a:ext>
              </a:extLst>
            </p:cNvPr>
            <p:cNvSpPr/>
            <p:nvPr/>
          </p:nvSpPr>
          <p:spPr>
            <a:xfrm>
              <a:off x="8490802" y="5616661"/>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7" name="Freeform 157">
              <a:extLst>
                <a:ext uri="{FF2B5EF4-FFF2-40B4-BE49-F238E27FC236}">
                  <a16:creationId xmlns:a16="http://schemas.microsoft.com/office/drawing/2014/main" id="{5479BCD9-FAB5-79CF-3D5C-053159F09781}"/>
                </a:ext>
              </a:extLst>
            </p:cNvPr>
            <p:cNvSpPr/>
            <p:nvPr/>
          </p:nvSpPr>
          <p:spPr>
            <a:xfrm>
              <a:off x="8490802" y="549316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8" name="Freeform 158">
              <a:extLst>
                <a:ext uri="{FF2B5EF4-FFF2-40B4-BE49-F238E27FC236}">
                  <a16:creationId xmlns:a16="http://schemas.microsoft.com/office/drawing/2014/main" id="{ED64AADF-D8D4-2F68-FDA6-BEEA4C8685D4}"/>
                </a:ext>
              </a:extLst>
            </p:cNvPr>
            <p:cNvSpPr/>
            <p:nvPr/>
          </p:nvSpPr>
          <p:spPr>
            <a:xfrm>
              <a:off x="8490802" y="5367367"/>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49" name="Freeform 159">
              <a:extLst>
                <a:ext uri="{FF2B5EF4-FFF2-40B4-BE49-F238E27FC236}">
                  <a16:creationId xmlns:a16="http://schemas.microsoft.com/office/drawing/2014/main" id="{143EC960-E2CA-0BF0-3E17-0B37DDEBE5FF}"/>
                </a:ext>
              </a:extLst>
            </p:cNvPr>
            <p:cNvSpPr/>
            <p:nvPr/>
          </p:nvSpPr>
          <p:spPr>
            <a:xfrm>
              <a:off x="8490802" y="524271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0" name="Freeform 160">
              <a:extLst>
                <a:ext uri="{FF2B5EF4-FFF2-40B4-BE49-F238E27FC236}">
                  <a16:creationId xmlns:a16="http://schemas.microsoft.com/office/drawing/2014/main" id="{57AA97CB-C92E-D073-6E55-825B9569DB4E}"/>
                </a:ext>
              </a:extLst>
            </p:cNvPr>
            <p:cNvSpPr/>
            <p:nvPr/>
          </p:nvSpPr>
          <p:spPr>
            <a:xfrm>
              <a:off x="8473464" y="5857877"/>
              <a:ext cx="56638" cy="32314"/>
            </a:xfrm>
            <a:custGeom>
              <a:avLst/>
              <a:gdLst>
                <a:gd name="connsiteX0" fmla="*/ 13871 w 28319"/>
                <a:gd name="connsiteY0" fmla="*/ 0 h 16157"/>
                <a:gd name="connsiteX1" fmla="*/ 0 w 28319"/>
                <a:gd name="connsiteY1" fmla="*/ 6925 h 16157"/>
                <a:gd name="connsiteX2" fmla="*/ 5202 w 28319"/>
                <a:gd name="connsiteY2" fmla="*/ 16158 h 16157"/>
                <a:gd name="connsiteX3" fmla="*/ 14449 w 28319"/>
                <a:gd name="connsiteY3" fmla="*/ 11541 h 16157"/>
                <a:gd name="connsiteX4" fmla="*/ 23696 w 28319"/>
                <a:gd name="connsiteY4" fmla="*/ 16158 h 16157"/>
                <a:gd name="connsiteX5" fmla="*/ 28319 w 28319"/>
                <a:gd name="connsiteY5" fmla="*/ 6925 h 16157"/>
                <a:gd name="connsiteX6" fmla="*/ 13871 w 28319"/>
                <a:gd name="connsiteY6" fmla="*/ 0 h 1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19" h="16157">
                  <a:moveTo>
                    <a:pt x="13871" y="0"/>
                  </a:moveTo>
                  <a:lnTo>
                    <a:pt x="0" y="6925"/>
                  </a:lnTo>
                  <a:lnTo>
                    <a:pt x="5202" y="16158"/>
                  </a:lnTo>
                  <a:lnTo>
                    <a:pt x="14449" y="11541"/>
                  </a:lnTo>
                  <a:lnTo>
                    <a:pt x="23696" y="16158"/>
                  </a:lnTo>
                  <a:lnTo>
                    <a:pt x="28319" y="6925"/>
                  </a:lnTo>
                  <a:lnTo>
                    <a:pt x="13871" y="0"/>
                  </a:lnTo>
                  <a:close/>
                </a:path>
              </a:pathLst>
            </a:custGeom>
            <a:solidFill>
              <a:srgbClr val="CAD3D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1" name="Freeform 161">
              <a:extLst>
                <a:ext uri="{FF2B5EF4-FFF2-40B4-BE49-F238E27FC236}">
                  <a16:creationId xmlns:a16="http://schemas.microsoft.com/office/drawing/2014/main" id="{FCA16CA0-0FED-9CBE-6C5F-D42CA76EF0CC}"/>
                </a:ext>
              </a:extLst>
            </p:cNvPr>
            <p:cNvSpPr/>
            <p:nvPr/>
          </p:nvSpPr>
          <p:spPr>
            <a:xfrm>
              <a:off x="7581112" y="5228869"/>
              <a:ext cx="913158" cy="1358426"/>
            </a:xfrm>
            <a:custGeom>
              <a:avLst/>
              <a:gdLst>
                <a:gd name="connsiteX0" fmla="*/ 18494 w 456579"/>
                <a:gd name="connsiteY0" fmla="*/ 9233 h 679213"/>
                <a:gd name="connsiteX1" fmla="*/ 0 w 456579"/>
                <a:gd name="connsiteY1" fmla="*/ 0 h 679213"/>
                <a:gd name="connsiteX2" fmla="*/ 456579 w 456579"/>
                <a:gd name="connsiteY2" fmla="*/ 679213 h 679213"/>
                <a:gd name="connsiteX3" fmla="*/ 456579 w 456579"/>
                <a:gd name="connsiteY3" fmla="*/ 661324 h 679213"/>
                <a:gd name="connsiteX4" fmla="*/ 18494 w 456579"/>
                <a:gd name="connsiteY4" fmla="*/ 9233 h 679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579" h="679213">
                  <a:moveTo>
                    <a:pt x="18494" y="9233"/>
                  </a:moveTo>
                  <a:lnTo>
                    <a:pt x="0" y="0"/>
                  </a:lnTo>
                  <a:lnTo>
                    <a:pt x="456579" y="679213"/>
                  </a:lnTo>
                  <a:lnTo>
                    <a:pt x="456579" y="661324"/>
                  </a:lnTo>
                  <a:lnTo>
                    <a:pt x="18494" y="9233"/>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dirty="0">
                <a:latin typeface="Artifakt Element" panose="020B0503050000020004" pitchFamily="34" charset="0"/>
                <a:ea typeface="Artifakt Element" panose="020B0503050000020004" pitchFamily="34" charset="0"/>
              </a:endParaRPr>
            </a:p>
          </p:txBody>
        </p:sp>
        <p:sp>
          <p:nvSpPr>
            <p:cNvPr id="52" name="Freeform 162">
              <a:extLst>
                <a:ext uri="{FF2B5EF4-FFF2-40B4-BE49-F238E27FC236}">
                  <a16:creationId xmlns:a16="http://schemas.microsoft.com/office/drawing/2014/main" id="{DBAD5FAC-45AA-3165-47E9-FBC8AF5A184C}"/>
                </a:ext>
              </a:extLst>
            </p:cNvPr>
            <p:cNvSpPr/>
            <p:nvPr/>
          </p:nvSpPr>
          <p:spPr>
            <a:xfrm>
              <a:off x="7450496" y="5341974"/>
              <a:ext cx="1043774" cy="1570788"/>
            </a:xfrm>
            <a:custGeom>
              <a:avLst/>
              <a:gdLst>
                <a:gd name="connsiteX0" fmla="*/ 0 w 521887"/>
                <a:gd name="connsiteY0" fmla="*/ 0 h 785394"/>
                <a:gd name="connsiteX1" fmla="*/ 0 w 521887"/>
                <a:gd name="connsiteY1" fmla="*/ 18466 h 785394"/>
                <a:gd name="connsiteX2" fmla="*/ 512062 w 521887"/>
                <a:gd name="connsiteY2" fmla="*/ 780201 h 785394"/>
                <a:gd name="connsiteX3" fmla="*/ 521888 w 521887"/>
                <a:gd name="connsiteY3" fmla="*/ 785394 h 785394"/>
                <a:gd name="connsiteX4" fmla="*/ 521888 w 521887"/>
                <a:gd name="connsiteY4" fmla="*/ 776738 h 785394"/>
                <a:gd name="connsiteX5" fmla="*/ 0 w 521887"/>
                <a:gd name="connsiteY5" fmla="*/ 0 h 785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1887" h="785394">
                  <a:moveTo>
                    <a:pt x="0" y="0"/>
                  </a:moveTo>
                  <a:lnTo>
                    <a:pt x="0" y="18466"/>
                  </a:lnTo>
                  <a:lnTo>
                    <a:pt x="512062" y="780201"/>
                  </a:lnTo>
                  <a:lnTo>
                    <a:pt x="521888" y="785394"/>
                  </a:lnTo>
                  <a:lnTo>
                    <a:pt x="521888" y="776738"/>
                  </a:lnTo>
                  <a:lnTo>
                    <a:pt x="0" y="0"/>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3" name="Freeform 163">
              <a:extLst>
                <a:ext uri="{FF2B5EF4-FFF2-40B4-BE49-F238E27FC236}">
                  <a16:creationId xmlns:a16="http://schemas.microsoft.com/office/drawing/2014/main" id="{254B5FED-6758-B7A1-C48E-AA1F92A9D4D2}"/>
                </a:ext>
              </a:extLst>
            </p:cNvPr>
            <p:cNvSpPr/>
            <p:nvPr/>
          </p:nvSpPr>
          <p:spPr>
            <a:xfrm>
              <a:off x="7450495" y="5513942"/>
              <a:ext cx="886572" cy="1319184"/>
            </a:xfrm>
            <a:custGeom>
              <a:avLst/>
              <a:gdLst>
                <a:gd name="connsiteX0" fmla="*/ 0 w 443286"/>
                <a:gd name="connsiteY0" fmla="*/ 0 h 659592"/>
                <a:gd name="connsiteX1" fmla="*/ 0 w 443286"/>
                <a:gd name="connsiteY1" fmla="*/ 17889 h 659592"/>
                <a:gd name="connsiteX2" fmla="*/ 425370 w 443286"/>
                <a:gd name="connsiteY2" fmla="*/ 650360 h 659592"/>
                <a:gd name="connsiteX3" fmla="*/ 443287 w 443286"/>
                <a:gd name="connsiteY3" fmla="*/ 659593 h 659592"/>
                <a:gd name="connsiteX4" fmla="*/ 0 w 443286"/>
                <a:gd name="connsiteY4" fmla="*/ 0 h 659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286" h="659592">
                  <a:moveTo>
                    <a:pt x="0" y="0"/>
                  </a:moveTo>
                  <a:lnTo>
                    <a:pt x="0" y="17889"/>
                  </a:lnTo>
                  <a:lnTo>
                    <a:pt x="425370" y="650360"/>
                  </a:lnTo>
                  <a:lnTo>
                    <a:pt x="443287" y="659593"/>
                  </a:lnTo>
                  <a:lnTo>
                    <a:pt x="0" y="0"/>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4" name="Freeform 164">
              <a:extLst>
                <a:ext uri="{FF2B5EF4-FFF2-40B4-BE49-F238E27FC236}">
                  <a16:creationId xmlns:a16="http://schemas.microsoft.com/office/drawing/2014/main" id="{589DD2D3-00EE-AC6C-F0EC-3F8F7DF551CD}"/>
                </a:ext>
              </a:extLst>
            </p:cNvPr>
            <p:cNvSpPr/>
            <p:nvPr/>
          </p:nvSpPr>
          <p:spPr>
            <a:xfrm>
              <a:off x="7450495" y="5684756"/>
              <a:ext cx="713188" cy="1060656"/>
            </a:xfrm>
            <a:custGeom>
              <a:avLst/>
              <a:gdLst>
                <a:gd name="connsiteX0" fmla="*/ 0 w 356594"/>
                <a:gd name="connsiteY0" fmla="*/ 0 h 530328"/>
                <a:gd name="connsiteX1" fmla="*/ 0 w 356594"/>
                <a:gd name="connsiteY1" fmla="*/ 18466 h 530328"/>
                <a:gd name="connsiteX2" fmla="*/ 338100 w 356594"/>
                <a:gd name="connsiteY2" fmla="*/ 521096 h 530328"/>
                <a:gd name="connsiteX3" fmla="*/ 356594 w 356594"/>
                <a:gd name="connsiteY3" fmla="*/ 530329 h 530328"/>
                <a:gd name="connsiteX4" fmla="*/ 0 w 356594"/>
                <a:gd name="connsiteY4" fmla="*/ 0 h 530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594" h="530328">
                  <a:moveTo>
                    <a:pt x="0" y="0"/>
                  </a:moveTo>
                  <a:lnTo>
                    <a:pt x="0" y="18466"/>
                  </a:lnTo>
                  <a:lnTo>
                    <a:pt x="338100" y="521096"/>
                  </a:lnTo>
                  <a:lnTo>
                    <a:pt x="356594" y="530329"/>
                  </a:lnTo>
                  <a:lnTo>
                    <a:pt x="0" y="0"/>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5" name="Freeform 165">
              <a:extLst>
                <a:ext uri="{FF2B5EF4-FFF2-40B4-BE49-F238E27FC236}">
                  <a16:creationId xmlns:a16="http://schemas.microsoft.com/office/drawing/2014/main" id="{7AC9C565-6878-E41A-B791-CACAC9C7ECDD}"/>
                </a:ext>
              </a:extLst>
            </p:cNvPr>
            <p:cNvSpPr/>
            <p:nvPr/>
          </p:nvSpPr>
          <p:spPr>
            <a:xfrm>
              <a:off x="7450495" y="5857876"/>
              <a:ext cx="538648" cy="802128"/>
            </a:xfrm>
            <a:custGeom>
              <a:avLst/>
              <a:gdLst>
                <a:gd name="connsiteX0" fmla="*/ 0 w 269324"/>
                <a:gd name="connsiteY0" fmla="*/ 0 h 401064"/>
                <a:gd name="connsiteX1" fmla="*/ 0 w 269324"/>
                <a:gd name="connsiteY1" fmla="*/ 17889 h 401064"/>
                <a:gd name="connsiteX2" fmla="*/ 250830 w 269324"/>
                <a:gd name="connsiteY2" fmla="*/ 391832 h 401064"/>
                <a:gd name="connsiteX3" fmla="*/ 269324 w 269324"/>
                <a:gd name="connsiteY3" fmla="*/ 401065 h 401064"/>
                <a:gd name="connsiteX4" fmla="*/ 0 w 269324"/>
                <a:gd name="connsiteY4" fmla="*/ 0 h 401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324" h="401064">
                  <a:moveTo>
                    <a:pt x="0" y="0"/>
                  </a:moveTo>
                  <a:lnTo>
                    <a:pt x="0" y="17889"/>
                  </a:lnTo>
                  <a:lnTo>
                    <a:pt x="250830" y="391832"/>
                  </a:lnTo>
                  <a:lnTo>
                    <a:pt x="269324" y="401065"/>
                  </a:lnTo>
                  <a:lnTo>
                    <a:pt x="0" y="0"/>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6" name="Freeform 166">
              <a:extLst>
                <a:ext uri="{FF2B5EF4-FFF2-40B4-BE49-F238E27FC236}">
                  <a16:creationId xmlns:a16="http://schemas.microsoft.com/office/drawing/2014/main" id="{D58DE84F-62BA-4E28-3016-D1C9168DF1D7}"/>
                </a:ext>
              </a:extLst>
            </p:cNvPr>
            <p:cNvSpPr/>
            <p:nvPr/>
          </p:nvSpPr>
          <p:spPr>
            <a:xfrm>
              <a:off x="7450496" y="6028690"/>
              <a:ext cx="365262" cy="543600"/>
            </a:xfrm>
            <a:custGeom>
              <a:avLst/>
              <a:gdLst>
                <a:gd name="connsiteX0" fmla="*/ 0 w 182631"/>
                <a:gd name="connsiteY0" fmla="*/ 0 h 271800"/>
                <a:gd name="connsiteX1" fmla="*/ 0 w 182631"/>
                <a:gd name="connsiteY1" fmla="*/ 18466 h 271800"/>
                <a:gd name="connsiteX2" fmla="*/ 164137 w 182631"/>
                <a:gd name="connsiteY2" fmla="*/ 262568 h 271800"/>
                <a:gd name="connsiteX3" fmla="*/ 182632 w 182631"/>
                <a:gd name="connsiteY3" fmla="*/ 271801 h 271800"/>
                <a:gd name="connsiteX4" fmla="*/ 0 w 182631"/>
                <a:gd name="connsiteY4" fmla="*/ 0 h 27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31" h="271800">
                  <a:moveTo>
                    <a:pt x="0" y="0"/>
                  </a:moveTo>
                  <a:lnTo>
                    <a:pt x="0" y="18466"/>
                  </a:lnTo>
                  <a:lnTo>
                    <a:pt x="164137" y="262568"/>
                  </a:lnTo>
                  <a:lnTo>
                    <a:pt x="182632" y="271801"/>
                  </a:lnTo>
                  <a:lnTo>
                    <a:pt x="0" y="0"/>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7" name="Freeform 167">
              <a:extLst>
                <a:ext uri="{FF2B5EF4-FFF2-40B4-BE49-F238E27FC236}">
                  <a16:creationId xmlns:a16="http://schemas.microsoft.com/office/drawing/2014/main" id="{1C84C2F6-89E1-9EC3-1229-DBB5862DB750}"/>
                </a:ext>
              </a:extLst>
            </p:cNvPr>
            <p:cNvSpPr/>
            <p:nvPr/>
          </p:nvSpPr>
          <p:spPr>
            <a:xfrm>
              <a:off x="7450496" y="6201813"/>
              <a:ext cx="190722" cy="283918"/>
            </a:xfrm>
            <a:custGeom>
              <a:avLst/>
              <a:gdLst>
                <a:gd name="connsiteX0" fmla="*/ 0 w 95361"/>
                <a:gd name="connsiteY0" fmla="*/ 0 h 141959"/>
                <a:gd name="connsiteX1" fmla="*/ 0 w 95361"/>
                <a:gd name="connsiteY1" fmla="*/ 17889 h 141959"/>
                <a:gd name="connsiteX2" fmla="*/ 76867 w 95361"/>
                <a:gd name="connsiteY2" fmla="*/ 132726 h 141959"/>
                <a:gd name="connsiteX3" fmla="*/ 95362 w 95361"/>
                <a:gd name="connsiteY3" fmla="*/ 141960 h 141959"/>
                <a:gd name="connsiteX4" fmla="*/ 0 w 95361"/>
                <a:gd name="connsiteY4" fmla="*/ 0 h 141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361" h="141959">
                  <a:moveTo>
                    <a:pt x="0" y="0"/>
                  </a:moveTo>
                  <a:lnTo>
                    <a:pt x="0" y="17889"/>
                  </a:lnTo>
                  <a:lnTo>
                    <a:pt x="76867" y="132726"/>
                  </a:lnTo>
                  <a:lnTo>
                    <a:pt x="95362" y="141960"/>
                  </a:lnTo>
                  <a:lnTo>
                    <a:pt x="0" y="0"/>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8" name="Freeform 168">
              <a:extLst>
                <a:ext uri="{FF2B5EF4-FFF2-40B4-BE49-F238E27FC236}">
                  <a16:creationId xmlns:a16="http://schemas.microsoft.com/office/drawing/2014/main" id="{04FC163C-6C93-97B2-EAC9-5D70954BEF11}"/>
                </a:ext>
              </a:extLst>
            </p:cNvPr>
            <p:cNvSpPr/>
            <p:nvPr/>
          </p:nvSpPr>
          <p:spPr>
            <a:xfrm>
              <a:off x="8450346" y="5662826"/>
              <a:ext cx="43922" cy="64632"/>
            </a:xfrm>
            <a:custGeom>
              <a:avLst/>
              <a:gdLst>
                <a:gd name="connsiteX0" fmla="*/ 18494 w 21961"/>
                <a:gd name="connsiteY0" fmla="*/ 9233 h 32316"/>
                <a:gd name="connsiteX1" fmla="*/ 0 w 21961"/>
                <a:gd name="connsiteY1" fmla="*/ 0 h 32316"/>
                <a:gd name="connsiteX2" fmla="*/ 21962 w 21961"/>
                <a:gd name="connsiteY2" fmla="*/ 32316 h 32316"/>
                <a:gd name="connsiteX3" fmla="*/ 21962 w 21961"/>
                <a:gd name="connsiteY3" fmla="*/ 14427 h 32316"/>
                <a:gd name="connsiteX4" fmla="*/ 18494 w 21961"/>
                <a:gd name="connsiteY4" fmla="*/ 9233 h 32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1" h="32316">
                  <a:moveTo>
                    <a:pt x="18494" y="9233"/>
                  </a:moveTo>
                  <a:lnTo>
                    <a:pt x="0" y="0"/>
                  </a:lnTo>
                  <a:lnTo>
                    <a:pt x="21962" y="32316"/>
                  </a:lnTo>
                  <a:lnTo>
                    <a:pt x="21962" y="14427"/>
                  </a:lnTo>
                  <a:lnTo>
                    <a:pt x="18494" y="9233"/>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59" name="Freeform 169">
              <a:extLst>
                <a:ext uri="{FF2B5EF4-FFF2-40B4-BE49-F238E27FC236}">
                  <a16:creationId xmlns:a16="http://schemas.microsoft.com/office/drawing/2014/main" id="{BDF3C5EF-9CB2-347D-4E98-FF94A37ADB99}"/>
                </a:ext>
              </a:extLst>
            </p:cNvPr>
            <p:cNvSpPr/>
            <p:nvPr/>
          </p:nvSpPr>
          <p:spPr>
            <a:xfrm>
              <a:off x="8276961" y="5576267"/>
              <a:ext cx="217308" cy="324314"/>
            </a:xfrm>
            <a:custGeom>
              <a:avLst/>
              <a:gdLst>
                <a:gd name="connsiteX0" fmla="*/ 18494 w 108654"/>
                <a:gd name="connsiteY0" fmla="*/ 9233 h 162157"/>
                <a:gd name="connsiteX1" fmla="*/ 0 w 108654"/>
                <a:gd name="connsiteY1" fmla="*/ 0 h 162157"/>
                <a:gd name="connsiteX2" fmla="*/ 108654 w 108654"/>
                <a:gd name="connsiteY2" fmla="*/ 162157 h 162157"/>
                <a:gd name="connsiteX3" fmla="*/ 108654 w 108654"/>
                <a:gd name="connsiteY3" fmla="*/ 143691 h 162157"/>
                <a:gd name="connsiteX4" fmla="*/ 18494 w 108654"/>
                <a:gd name="connsiteY4" fmla="*/ 9233 h 162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54" h="162157">
                  <a:moveTo>
                    <a:pt x="18494" y="9233"/>
                  </a:moveTo>
                  <a:lnTo>
                    <a:pt x="0" y="0"/>
                  </a:lnTo>
                  <a:lnTo>
                    <a:pt x="108654" y="162157"/>
                  </a:lnTo>
                  <a:lnTo>
                    <a:pt x="108654" y="143691"/>
                  </a:lnTo>
                  <a:lnTo>
                    <a:pt x="18494" y="9233"/>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0" name="Freeform 170">
              <a:extLst>
                <a:ext uri="{FF2B5EF4-FFF2-40B4-BE49-F238E27FC236}">
                  <a16:creationId xmlns:a16="http://schemas.microsoft.com/office/drawing/2014/main" id="{9EAAEE7E-8BAA-E0CF-727D-BBE45159C74E}"/>
                </a:ext>
              </a:extLst>
            </p:cNvPr>
            <p:cNvSpPr/>
            <p:nvPr/>
          </p:nvSpPr>
          <p:spPr>
            <a:xfrm>
              <a:off x="8102421" y="5489704"/>
              <a:ext cx="393004" cy="581688"/>
            </a:xfrm>
            <a:custGeom>
              <a:avLst/>
              <a:gdLst>
                <a:gd name="connsiteX0" fmla="*/ 18494 w 196502"/>
                <a:gd name="connsiteY0" fmla="*/ 9233 h 290844"/>
                <a:gd name="connsiteX1" fmla="*/ 0 w 196502"/>
                <a:gd name="connsiteY1" fmla="*/ 0 h 290844"/>
                <a:gd name="connsiteX2" fmla="*/ 196503 w 196502"/>
                <a:gd name="connsiteY2" fmla="*/ 290844 h 290844"/>
                <a:gd name="connsiteX3" fmla="*/ 196503 w 196502"/>
                <a:gd name="connsiteY3" fmla="*/ 272955 h 290844"/>
                <a:gd name="connsiteX4" fmla="*/ 18494 w 196502"/>
                <a:gd name="connsiteY4" fmla="*/ 9233 h 29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502" h="290844">
                  <a:moveTo>
                    <a:pt x="18494" y="9233"/>
                  </a:moveTo>
                  <a:lnTo>
                    <a:pt x="0" y="0"/>
                  </a:lnTo>
                  <a:lnTo>
                    <a:pt x="196503" y="290844"/>
                  </a:lnTo>
                  <a:lnTo>
                    <a:pt x="196503" y="272955"/>
                  </a:lnTo>
                  <a:lnTo>
                    <a:pt x="18494" y="9233"/>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1" name="Freeform 171">
              <a:extLst>
                <a:ext uri="{FF2B5EF4-FFF2-40B4-BE49-F238E27FC236}">
                  <a16:creationId xmlns:a16="http://schemas.microsoft.com/office/drawing/2014/main" id="{F7E9FB25-3330-04A9-057B-106FEFF4102C}"/>
                </a:ext>
              </a:extLst>
            </p:cNvPr>
            <p:cNvSpPr/>
            <p:nvPr/>
          </p:nvSpPr>
          <p:spPr>
            <a:xfrm>
              <a:off x="7929035" y="5401991"/>
              <a:ext cx="566388" cy="841370"/>
            </a:xfrm>
            <a:custGeom>
              <a:avLst/>
              <a:gdLst>
                <a:gd name="connsiteX0" fmla="*/ 18494 w 283194"/>
                <a:gd name="connsiteY0" fmla="*/ 9233 h 420685"/>
                <a:gd name="connsiteX1" fmla="*/ 0 w 283194"/>
                <a:gd name="connsiteY1" fmla="*/ 0 h 420685"/>
                <a:gd name="connsiteX2" fmla="*/ 283195 w 283194"/>
                <a:gd name="connsiteY2" fmla="*/ 420685 h 420685"/>
                <a:gd name="connsiteX3" fmla="*/ 283195 w 283194"/>
                <a:gd name="connsiteY3" fmla="*/ 402219 h 420685"/>
                <a:gd name="connsiteX4" fmla="*/ 18494 w 283194"/>
                <a:gd name="connsiteY4" fmla="*/ 9233 h 420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194" h="420685">
                  <a:moveTo>
                    <a:pt x="18494" y="9233"/>
                  </a:moveTo>
                  <a:lnTo>
                    <a:pt x="0" y="0"/>
                  </a:lnTo>
                  <a:lnTo>
                    <a:pt x="283195" y="420685"/>
                  </a:lnTo>
                  <a:lnTo>
                    <a:pt x="283195" y="402219"/>
                  </a:lnTo>
                  <a:lnTo>
                    <a:pt x="18494" y="9233"/>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2" name="Freeform 172">
              <a:extLst>
                <a:ext uri="{FF2B5EF4-FFF2-40B4-BE49-F238E27FC236}">
                  <a16:creationId xmlns:a16="http://schemas.microsoft.com/office/drawing/2014/main" id="{ABC1BBCE-AAD7-D7B8-D21A-C4EA119C06F6}"/>
                </a:ext>
              </a:extLst>
            </p:cNvPr>
            <p:cNvSpPr/>
            <p:nvPr/>
          </p:nvSpPr>
          <p:spPr>
            <a:xfrm>
              <a:off x="7754496" y="5315431"/>
              <a:ext cx="739774" cy="1099898"/>
            </a:xfrm>
            <a:custGeom>
              <a:avLst/>
              <a:gdLst>
                <a:gd name="connsiteX0" fmla="*/ 18494 w 369887"/>
                <a:gd name="connsiteY0" fmla="*/ 9233 h 549949"/>
                <a:gd name="connsiteX1" fmla="*/ 0 w 369887"/>
                <a:gd name="connsiteY1" fmla="*/ 0 h 549949"/>
                <a:gd name="connsiteX2" fmla="*/ 369887 w 369887"/>
                <a:gd name="connsiteY2" fmla="*/ 549949 h 549949"/>
                <a:gd name="connsiteX3" fmla="*/ 369887 w 369887"/>
                <a:gd name="connsiteY3" fmla="*/ 531483 h 549949"/>
                <a:gd name="connsiteX4" fmla="*/ 18494 w 369887"/>
                <a:gd name="connsiteY4" fmla="*/ 9233 h 549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7" h="549949">
                  <a:moveTo>
                    <a:pt x="18494" y="9233"/>
                  </a:moveTo>
                  <a:lnTo>
                    <a:pt x="0" y="0"/>
                  </a:lnTo>
                  <a:lnTo>
                    <a:pt x="369887" y="549949"/>
                  </a:lnTo>
                  <a:lnTo>
                    <a:pt x="369887" y="531483"/>
                  </a:lnTo>
                  <a:lnTo>
                    <a:pt x="18494" y="9233"/>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dirty="0">
                <a:latin typeface="Artifakt Element" panose="020B0503050000020004" pitchFamily="34" charset="0"/>
                <a:ea typeface="Artifakt Element" panose="020B0503050000020004" pitchFamily="34" charset="0"/>
              </a:endParaRPr>
            </a:p>
          </p:txBody>
        </p:sp>
        <p:sp>
          <p:nvSpPr>
            <p:cNvPr id="63" name="Freeform 173">
              <a:extLst>
                <a:ext uri="{FF2B5EF4-FFF2-40B4-BE49-F238E27FC236}">
                  <a16:creationId xmlns:a16="http://schemas.microsoft.com/office/drawing/2014/main" id="{3B8FC239-DFD0-5780-C595-D58687577792}"/>
                </a:ext>
              </a:extLst>
            </p:cNvPr>
            <p:cNvSpPr/>
            <p:nvPr/>
          </p:nvSpPr>
          <p:spPr>
            <a:xfrm>
              <a:off x="7450496" y="5170009"/>
              <a:ext cx="1043774" cy="1589254"/>
            </a:xfrm>
            <a:custGeom>
              <a:avLst/>
              <a:gdLst>
                <a:gd name="connsiteX0" fmla="*/ 0 w 521887"/>
                <a:gd name="connsiteY0" fmla="*/ 0 h 794627"/>
                <a:gd name="connsiteX1" fmla="*/ 0 w 521887"/>
                <a:gd name="connsiteY1" fmla="*/ 18466 h 794627"/>
                <a:gd name="connsiteX2" fmla="*/ 521888 w 521887"/>
                <a:gd name="connsiteY2" fmla="*/ 794628 h 794627"/>
                <a:gd name="connsiteX3" fmla="*/ 521888 w 521887"/>
                <a:gd name="connsiteY3" fmla="*/ 776161 h 794627"/>
                <a:gd name="connsiteX4" fmla="*/ 0 w 521887"/>
                <a:gd name="connsiteY4" fmla="*/ 0 h 794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1887" h="794627">
                  <a:moveTo>
                    <a:pt x="0" y="0"/>
                  </a:moveTo>
                  <a:lnTo>
                    <a:pt x="0" y="18466"/>
                  </a:lnTo>
                  <a:lnTo>
                    <a:pt x="521888" y="794628"/>
                  </a:lnTo>
                  <a:lnTo>
                    <a:pt x="521888" y="776161"/>
                  </a:lnTo>
                  <a:lnTo>
                    <a:pt x="0" y="0"/>
                  </a:lnTo>
                  <a:close/>
                </a:path>
              </a:pathLst>
            </a:custGeom>
            <a:solidFill>
              <a:srgbClr val="4E76D0"/>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4" name="Freeform 174">
              <a:extLst>
                <a:ext uri="{FF2B5EF4-FFF2-40B4-BE49-F238E27FC236}">
                  <a16:creationId xmlns:a16="http://schemas.microsoft.com/office/drawing/2014/main" id="{B0C219DA-B7DB-0B14-82D9-485F0EA27524}"/>
                </a:ext>
              </a:extLst>
            </p:cNvPr>
            <p:cNvSpPr/>
            <p:nvPr/>
          </p:nvSpPr>
          <p:spPr>
            <a:xfrm>
              <a:off x="7622724" y="5022277"/>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5" name="Freeform 175">
              <a:extLst>
                <a:ext uri="{FF2B5EF4-FFF2-40B4-BE49-F238E27FC236}">
                  <a16:creationId xmlns:a16="http://schemas.microsoft.com/office/drawing/2014/main" id="{4A90117A-C8D3-EA24-90FB-82C22F100705}"/>
                </a:ext>
              </a:extLst>
            </p:cNvPr>
            <p:cNvSpPr/>
            <p:nvPr/>
          </p:nvSpPr>
          <p:spPr>
            <a:xfrm>
              <a:off x="7834254" y="4914943"/>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6" name="Freeform 176">
              <a:extLst>
                <a:ext uri="{FF2B5EF4-FFF2-40B4-BE49-F238E27FC236}">
                  <a16:creationId xmlns:a16="http://schemas.microsoft.com/office/drawing/2014/main" id="{A50C148B-B624-64B1-5159-FC85B7498CB5}"/>
                </a:ext>
              </a:extLst>
            </p:cNvPr>
            <p:cNvSpPr/>
            <p:nvPr/>
          </p:nvSpPr>
          <p:spPr>
            <a:xfrm>
              <a:off x="8152124" y="4757979"/>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7" name="Freeform 177">
              <a:extLst>
                <a:ext uri="{FF2B5EF4-FFF2-40B4-BE49-F238E27FC236}">
                  <a16:creationId xmlns:a16="http://schemas.microsoft.com/office/drawing/2014/main" id="{D47DDD0D-0C08-7AD4-F7FF-259A47972098}"/>
                </a:ext>
              </a:extLst>
            </p:cNvPr>
            <p:cNvSpPr/>
            <p:nvPr/>
          </p:nvSpPr>
          <p:spPr>
            <a:xfrm>
              <a:off x="8257312" y="4704889"/>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8" name="Freeform 178">
              <a:extLst>
                <a:ext uri="{FF2B5EF4-FFF2-40B4-BE49-F238E27FC236}">
                  <a16:creationId xmlns:a16="http://schemas.microsoft.com/office/drawing/2014/main" id="{87622182-86FD-1262-C418-221A74E789A9}"/>
                </a:ext>
              </a:extLst>
            </p:cNvPr>
            <p:cNvSpPr/>
            <p:nvPr/>
          </p:nvSpPr>
          <p:spPr>
            <a:xfrm>
              <a:off x="7729066" y="4968033"/>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69" name="Freeform 179">
              <a:extLst>
                <a:ext uri="{FF2B5EF4-FFF2-40B4-BE49-F238E27FC236}">
                  <a16:creationId xmlns:a16="http://schemas.microsoft.com/office/drawing/2014/main" id="{5F17AA79-2C24-0271-11D2-9588D63AB058}"/>
                </a:ext>
              </a:extLst>
            </p:cNvPr>
            <p:cNvSpPr/>
            <p:nvPr/>
          </p:nvSpPr>
          <p:spPr>
            <a:xfrm>
              <a:off x="7516382" y="507421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0" name="Freeform 180">
              <a:extLst>
                <a:ext uri="{FF2B5EF4-FFF2-40B4-BE49-F238E27FC236}">
                  <a16:creationId xmlns:a16="http://schemas.microsoft.com/office/drawing/2014/main" id="{AF793B15-66B6-5FBB-6F41-0A55C0F2AB37}"/>
                </a:ext>
              </a:extLst>
            </p:cNvPr>
            <p:cNvSpPr/>
            <p:nvPr/>
          </p:nvSpPr>
          <p:spPr>
            <a:xfrm>
              <a:off x="8045782" y="480991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1" name="Freeform 181">
              <a:extLst>
                <a:ext uri="{FF2B5EF4-FFF2-40B4-BE49-F238E27FC236}">
                  <a16:creationId xmlns:a16="http://schemas.microsoft.com/office/drawing/2014/main" id="{C0D42432-6990-A763-4452-F234A1CD9B08}"/>
                </a:ext>
              </a:extLst>
            </p:cNvPr>
            <p:cNvSpPr/>
            <p:nvPr/>
          </p:nvSpPr>
          <p:spPr>
            <a:xfrm>
              <a:off x="8362498" y="4651797"/>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2" name="Freeform 182">
              <a:extLst>
                <a:ext uri="{FF2B5EF4-FFF2-40B4-BE49-F238E27FC236}">
                  <a16:creationId xmlns:a16="http://schemas.microsoft.com/office/drawing/2014/main" id="{0BE51C06-4405-5978-B13B-22711ABB116F}"/>
                </a:ext>
              </a:extLst>
            </p:cNvPr>
            <p:cNvSpPr/>
            <p:nvPr/>
          </p:nvSpPr>
          <p:spPr>
            <a:xfrm>
              <a:off x="7939440" y="486300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3" name="Freeform 183">
              <a:extLst>
                <a:ext uri="{FF2B5EF4-FFF2-40B4-BE49-F238E27FC236}">
                  <a16:creationId xmlns:a16="http://schemas.microsoft.com/office/drawing/2014/main" id="{8B23845E-465A-64DC-A109-E243A7E70B18}"/>
                </a:ext>
              </a:extLst>
            </p:cNvPr>
            <p:cNvSpPr/>
            <p:nvPr/>
          </p:nvSpPr>
          <p:spPr>
            <a:xfrm>
              <a:off x="9318424" y="5021123"/>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4" name="Freeform 184">
              <a:extLst>
                <a:ext uri="{FF2B5EF4-FFF2-40B4-BE49-F238E27FC236}">
                  <a16:creationId xmlns:a16="http://schemas.microsoft.com/office/drawing/2014/main" id="{03F7E6F3-06AA-C00D-2B67-418527259886}"/>
                </a:ext>
              </a:extLst>
            </p:cNvPr>
            <p:cNvSpPr/>
            <p:nvPr/>
          </p:nvSpPr>
          <p:spPr>
            <a:xfrm>
              <a:off x="9105740" y="4914943"/>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5" name="Freeform 185">
              <a:extLst>
                <a:ext uri="{FF2B5EF4-FFF2-40B4-BE49-F238E27FC236}">
                  <a16:creationId xmlns:a16="http://schemas.microsoft.com/office/drawing/2014/main" id="{EC0444E3-987D-228C-E6AA-1230DB620633}"/>
                </a:ext>
              </a:extLst>
            </p:cNvPr>
            <p:cNvSpPr/>
            <p:nvPr/>
          </p:nvSpPr>
          <p:spPr>
            <a:xfrm>
              <a:off x="9212082" y="4968033"/>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6" name="Freeform 186">
              <a:extLst>
                <a:ext uri="{FF2B5EF4-FFF2-40B4-BE49-F238E27FC236}">
                  <a16:creationId xmlns:a16="http://schemas.microsoft.com/office/drawing/2014/main" id="{063D28CA-76E9-ACB1-4E61-5D840E2510C1}"/>
                </a:ext>
              </a:extLst>
            </p:cNvPr>
            <p:cNvSpPr/>
            <p:nvPr/>
          </p:nvSpPr>
          <p:spPr>
            <a:xfrm>
              <a:off x="8577494" y="4651797"/>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7" name="Freeform 187">
              <a:extLst>
                <a:ext uri="{FF2B5EF4-FFF2-40B4-BE49-F238E27FC236}">
                  <a16:creationId xmlns:a16="http://schemas.microsoft.com/office/drawing/2014/main" id="{C3F45887-26E8-60AE-78E5-98253DA2D176}"/>
                </a:ext>
              </a:extLst>
            </p:cNvPr>
            <p:cNvSpPr/>
            <p:nvPr/>
          </p:nvSpPr>
          <p:spPr>
            <a:xfrm>
              <a:off x="9000554" y="486300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8" name="Freeform 188">
              <a:extLst>
                <a:ext uri="{FF2B5EF4-FFF2-40B4-BE49-F238E27FC236}">
                  <a16:creationId xmlns:a16="http://schemas.microsoft.com/office/drawing/2014/main" id="{F9C8C476-6295-47DC-654E-B3FF86DC05CC}"/>
                </a:ext>
              </a:extLst>
            </p:cNvPr>
            <p:cNvSpPr/>
            <p:nvPr/>
          </p:nvSpPr>
          <p:spPr>
            <a:xfrm>
              <a:off x="8683838" y="4704889"/>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79" name="Freeform 189">
              <a:extLst>
                <a:ext uri="{FF2B5EF4-FFF2-40B4-BE49-F238E27FC236}">
                  <a16:creationId xmlns:a16="http://schemas.microsoft.com/office/drawing/2014/main" id="{E9F961EC-A845-0FE4-AF23-55E3FBBEEAC9}"/>
                </a:ext>
              </a:extLst>
            </p:cNvPr>
            <p:cNvSpPr/>
            <p:nvPr/>
          </p:nvSpPr>
          <p:spPr>
            <a:xfrm>
              <a:off x="8894210" y="480991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0" name="Freeform 190">
              <a:extLst>
                <a:ext uri="{FF2B5EF4-FFF2-40B4-BE49-F238E27FC236}">
                  <a16:creationId xmlns:a16="http://schemas.microsoft.com/office/drawing/2014/main" id="{7EB842EC-B9D8-5B4C-B90B-160ECFF1E36E}"/>
                </a:ext>
              </a:extLst>
            </p:cNvPr>
            <p:cNvSpPr/>
            <p:nvPr/>
          </p:nvSpPr>
          <p:spPr>
            <a:xfrm>
              <a:off x="8789024" y="475682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1" name="Freeform 191">
              <a:extLst>
                <a:ext uri="{FF2B5EF4-FFF2-40B4-BE49-F238E27FC236}">
                  <a16:creationId xmlns:a16="http://schemas.microsoft.com/office/drawing/2014/main" id="{423A1833-BC93-C4EC-E4E1-0102FFF5E613}"/>
                </a:ext>
              </a:extLst>
            </p:cNvPr>
            <p:cNvSpPr/>
            <p:nvPr/>
          </p:nvSpPr>
          <p:spPr>
            <a:xfrm>
              <a:off x="9423612" y="507306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2" name="Freeform 192">
              <a:extLst>
                <a:ext uri="{FF2B5EF4-FFF2-40B4-BE49-F238E27FC236}">
                  <a16:creationId xmlns:a16="http://schemas.microsoft.com/office/drawing/2014/main" id="{5E77D674-10DE-E705-92CA-07378A65B1F3}"/>
                </a:ext>
              </a:extLst>
            </p:cNvPr>
            <p:cNvSpPr/>
            <p:nvPr/>
          </p:nvSpPr>
          <p:spPr>
            <a:xfrm>
              <a:off x="7429687" y="5127305"/>
              <a:ext cx="43924" cy="53090"/>
            </a:xfrm>
            <a:custGeom>
              <a:avLst/>
              <a:gdLst>
                <a:gd name="connsiteX0" fmla="*/ 17338 w 21962"/>
                <a:gd name="connsiteY0" fmla="*/ 0 h 26545"/>
                <a:gd name="connsiteX1" fmla="*/ 6357 w 21962"/>
                <a:gd name="connsiteY1" fmla="*/ 5771 h 26545"/>
                <a:gd name="connsiteX2" fmla="*/ 0 w 21962"/>
                <a:gd name="connsiteY2" fmla="*/ 9233 h 26545"/>
                <a:gd name="connsiteX3" fmla="*/ 0 w 21962"/>
                <a:gd name="connsiteY3" fmla="*/ 26545 h 26545"/>
                <a:gd name="connsiteX4" fmla="*/ 9825 w 21962"/>
                <a:gd name="connsiteY4" fmla="*/ 26545 h 26545"/>
                <a:gd name="connsiteX5" fmla="*/ 9825 w 21962"/>
                <a:gd name="connsiteY5" fmla="*/ 19620 h 26545"/>
                <a:gd name="connsiteX6" fmla="*/ 16183 w 21962"/>
                <a:gd name="connsiteY6" fmla="*/ 22506 h 26545"/>
                <a:gd name="connsiteX7" fmla="*/ 17338 w 21962"/>
                <a:gd name="connsiteY7" fmla="*/ 23083 h 26545"/>
                <a:gd name="connsiteX8" fmla="*/ 21962 w 21962"/>
                <a:gd name="connsiteY8" fmla="*/ 13850 h 26545"/>
                <a:gd name="connsiteX9" fmla="*/ 20806 w 21962"/>
                <a:gd name="connsiteY9" fmla="*/ 13273 h 26545"/>
                <a:gd name="connsiteX10" fmla="*/ 17338 w 21962"/>
                <a:gd name="connsiteY10" fmla="*/ 11541 h 26545"/>
                <a:gd name="connsiteX11" fmla="*/ 21962 w 21962"/>
                <a:gd name="connsiteY11" fmla="*/ 9810 h 26545"/>
                <a:gd name="connsiteX12" fmla="*/ 17338 w 21962"/>
                <a:gd name="connsiteY12" fmla="*/ 0 h 26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62" h="26545">
                  <a:moveTo>
                    <a:pt x="17338" y="0"/>
                  </a:moveTo>
                  <a:lnTo>
                    <a:pt x="6357" y="5771"/>
                  </a:lnTo>
                  <a:lnTo>
                    <a:pt x="0" y="9233"/>
                  </a:lnTo>
                  <a:lnTo>
                    <a:pt x="0" y="26545"/>
                  </a:lnTo>
                  <a:lnTo>
                    <a:pt x="9825" y="26545"/>
                  </a:lnTo>
                  <a:lnTo>
                    <a:pt x="9825" y="19620"/>
                  </a:lnTo>
                  <a:lnTo>
                    <a:pt x="16183" y="22506"/>
                  </a:lnTo>
                  <a:lnTo>
                    <a:pt x="17338" y="23083"/>
                  </a:lnTo>
                  <a:lnTo>
                    <a:pt x="21962" y="13850"/>
                  </a:lnTo>
                  <a:lnTo>
                    <a:pt x="20806" y="13273"/>
                  </a:lnTo>
                  <a:lnTo>
                    <a:pt x="17338" y="11541"/>
                  </a:lnTo>
                  <a:lnTo>
                    <a:pt x="21962" y="9810"/>
                  </a:lnTo>
                  <a:lnTo>
                    <a:pt x="17338"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3" name="Freeform 193">
              <a:extLst>
                <a:ext uri="{FF2B5EF4-FFF2-40B4-BE49-F238E27FC236}">
                  <a16:creationId xmlns:a16="http://schemas.microsoft.com/office/drawing/2014/main" id="{CE51BA08-C576-79A5-4721-6F10A3DD98E8}"/>
                </a:ext>
              </a:extLst>
            </p:cNvPr>
            <p:cNvSpPr/>
            <p:nvPr/>
          </p:nvSpPr>
          <p:spPr>
            <a:xfrm>
              <a:off x="7429688" y="574130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4" name="Freeform 194">
              <a:extLst>
                <a:ext uri="{FF2B5EF4-FFF2-40B4-BE49-F238E27FC236}">
                  <a16:creationId xmlns:a16="http://schemas.microsoft.com/office/drawing/2014/main" id="{EF46BDC5-4FA0-9D61-2A33-6DE781EC3EB6}"/>
                </a:ext>
              </a:extLst>
            </p:cNvPr>
            <p:cNvSpPr/>
            <p:nvPr/>
          </p:nvSpPr>
          <p:spPr>
            <a:xfrm>
              <a:off x="7429688" y="524271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5" name="Freeform 195">
              <a:extLst>
                <a:ext uri="{FF2B5EF4-FFF2-40B4-BE49-F238E27FC236}">
                  <a16:creationId xmlns:a16="http://schemas.microsoft.com/office/drawing/2014/main" id="{A98A4304-200C-6252-EB5D-21689158BF79}"/>
                </a:ext>
              </a:extLst>
            </p:cNvPr>
            <p:cNvSpPr/>
            <p:nvPr/>
          </p:nvSpPr>
          <p:spPr>
            <a:xfrm>
              <a:off x="7429688" y="549316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6" name="Freeform 196">
              <a:extLst>
                <a:ext uri="{FF2B5EF4-FFF2-40B4-BE49-F238E27FC236}">
                  <a16:creationId xmlns:a16="http://schemas.microsoft.com/office/drawing/2014/main" id="{09DFDF3F-776D-C97C-D807-59C6C9593F0C}"/>
                </a:ext>
              </a:extLst>
            </p:cNvPr>
            <p:cNvSpPr/>
            <p:nvPr/>
          </p:nvSpPr>
          <p:spPr>
            <a:xfrm>
              <a:off x="7429688" y="5367367"/>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7" name="Freeform 197">
              <a:extLst>
                <a:ext uri="{FF2B5EF4-FFF2-40B4-BE49-F238E27FC236}">
                  <a16:creationId xmlns:a16="http://schemas.microsoft.com/office/drawing/2014/main" id="{E0B46752-C7B0-EADD-EED2-09FAD08971C0}"/>
                </a:ext>
              </a:extLst>
            </p:cNvPr>
            <p:cNvSpPr/>
            <p:nvPr/>
          </p:nvSpPr>
          <p:spPr>
            <a:xfrm>
              <a:off x="7429688" y="5616661"/>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8" name="Freeform 198">
              <a:extLst>
                <a:ext uri="{FF2B5EF4-FFF2-40B4-BE49-F238E27FC236}">
                  <a16:creationId xmlns:a16="http://schemas.microsoft.com/office/drawing/2014/main" id="{93F427FE-B442-EDE5-6BD2-10AC75EE2D4D}"/>
                </a:ext>
              </a:extLst>
            </p:cNvPr>
            <p:cNvSpPr/>
            <p:nvPr/>
          </p:nvSpPr>
          <p:spPr>
            <a:xfrm>
              <a:off x="7429688" y="5990603"/>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89" name="Freeform 199">
              <a:extLst>
                <a:ext uri="{FF2B5EF4-FFF2-40B4-BE49-F238E27FC236}">
                  <a16:creationId xmlns:a16="http://schemas.microsoft.com/office/drawing/2014/main" id="{499F1CD1-04E2-5762-F2E0-664A9BFC40C0}"/>
                </a:ext>
              </a:extLst>
            </p:cNvPr>
            <p:cNvSpPr/>
            <p:nvPr/>
          </p:nvSpPr>
          <p:spPr>
            <a:xfrm>
              <a:off x="7429688" y="6116405"/>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0" name="Freeform 200">
              <a:extLst>
                <a:ext uri="{FF2B5EF4-FFF2-40B4-BE49-F238E27FC236}">
                  <a16:creationId xmlns:a16="http://schemas.microsoft.com/office/drawing/2014/main" id="{BD4271EC-61D7-9657-31D2-49807EAECAE9}"/>
                </a:ext>
              </a:extLst>
            </p:cNvPr>
            <p:cNvSpPr/>
            <p:nvPr/>
          </p:nvSpPr>
          <p:spPr>
            <a:xfrm>
              <a:off x="7429688" y="5867110"/>
              <a:ext cx="20806" cy="62324"/>
            </a:xfrm>
            <a:custGeom>
              <a:avLst/>
              <a:gdLst>
                <a:gd name="connsiteX0" fmla="*/ 10403 w 10403"/>
                <a:gd name="connsiteY0" fmla="*/ 0 h 31162"/>
                <a:gd name="connsiteX1" fmla="*/ 0 w 10403"/>
                <a:gd name="connsiteY1" fmla="*/ 0 h 31162"/>
                <a:gd name="connsiteX2" fmla="*/ 0 w 10403"/>
                <a:gd name="connsiteY2" fmla="*/ 31162 h 31162"/>
                <a:gd name="connsiteX3" fmla="*/ 10403 w 10403"/>
                <a:gd name="connsiteY3" fmla="*/ 31162 h 31162"/>
                <a:gd name="connsiteX4" fmla="*/ 10403 w 10403"/>
                <a:gd name="connsiteY4" fmla="*/ 0 h 31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2">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1" name="Freeform 201">
              <a:extLst>
                <a:ext uri="{FF2B5EF4-FFF2-40B4-BE49-F238E27FC236}">
                  <a16:creationId xmlns:a16="http://schemas.microsoft.com/office/drawing/2014/main" id="{47A7D851-330D-D0EE-849A-0A643879F055}"/>
                </a:ext>
              </a:extLst>
            </p:cNvPr>
            <p:cNvSpPr/>
            <p:nvPr/>
          </p:nvSpPr>
          <p:spPr>
            <a:xfrm>
              <a:off x="7429688" y="623989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2" name="Freeform 202">
              <a:extLst>
                <a:ext uri="{FF2B5EF4-FFF2-40B4-BE49-F238E27FC236}">
                  <a16:creationId xmlns:a16="http://schemas.microsoft.com/office/drawing/2014/main" id="{BFF06FBD-FB50-3CA8-2CE6-1FEE0BE4A9BA}"/>
                </a:ext>
              </a:extLst>
            </p:cNvPr>
            <p:cNvSpPr/>
            <p:nvPr/>
          </p:nvSpPr>
          <p:spPr>
            <a:xfrm>
              <a:off x="8044626" y="6691169"/>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3" name="Freeform 203">
              <a:extLst>
                <a:ext uri="{FF2B5EF4-FFF2-40B4-BE49-F238E27FC236}">
                  <a16:creationId xmlns:a16="http://schemas.microsoft.com/office/drawing/2014/main" id="{EE2041FB-450A-85F0-51A0-3BB8F6D4B0AD}"/>
                </a:ext>
              </a:extLst>
            </p:cNvPr>
            <p:cNvSpPr/>
            <p:nvPr/>
          </p:nvSpPr>
          <p:spPr>
            <a:xfrm>
              <a:off x="8257312" y="6797349"/>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4" name="Freeform 204">
              <a:extLst>
                <a:ext uri="{FF2B5EF4-FFF2-40B4-BE49-F238E27FC236}">
                  <a16:creationId xmlns:a16="http://schemas.microsoft.com/office/drawing/2014/main" id="{1E816534-4379-69F2-057D-CB3E8A53FB81}"/>
                </a:ext>
              </a:extLst>
            </p:cNvPr>
            <p:cNvSpPr/>
            <p:nvPr/>
          </p:nvSpPr>
          <p:spPr>
            <a:xfrm>
              <a:off x="7833098" y="658614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5" name="Freeform 205">
              <a:extLst>
                <a:ext uri="{FF2B5EF4-FFF2-40B4-BE49-F238E27FC236}">
                  <a16:creationId xmlns:a16="http://schemas.microsoft.com/office/drawing/2014/main" id="{AA47900B-FCDA-B1CB-F391-83D1064F10DB}"/>
                </a:ext>
              </a:extLst>
            </p:cNvPr>
            <p:cNvSpPr/>
            <p:nvPr/>
          </p:nvSpPr>
          <p:spPr>
            <a:xfrm>
              <a:off x="8362498" y="685044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6" name="Freeform 206">
              <a:extLst>
                <a:ext uri="{FF2B5EF4-FFF2-40B4-BE49-F238E27FC236}">
                  <a16:creationId xmlns:a16="http://schemas.microsoft.com/office/drawing/2014/main" id="{F2782347-5146-DB10-DE70-12A7F8F4D0C2}"/>
                </a:ext>
              </a:extLst>
            </p:cNvPr>
            <p:cNvSpPr/>
            <p:nvPr/>
          </p:nvSpPr>
          <p:spPr>
            <a:xfrm>
              <a:off x="8150968" y="6744259"/>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7" name="Freeform 207">
              <a:extLst>
                <a:ext uri="{FF2B5EF4-FFF2-40B4-BE49-F238E27FC236}">
                  <a16:creationId xmlns:a16="http://schemas.microsoft.com/office/drawing/2014/main" id="{AAB56A6F-6E08-EA23-CAD2-0F547072CE59}"/>
                </a:ext>
              </a:extLst>
            </p:cNvPr>
            <p:cNvSpPr/>
            <p:nvPr/>
          </p:nvSpPr>
          <p:spPr>
            <a:xfrm>
              <a:off x="7939440" y="6639233"/>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8" name="Freeform 208">
              <a:extLst>
                <a:ext uri="{FF2B5EF4-FFF2-40B4-BE49-F238E27FC236}">
                  <a16:creationId xmlns:a16="http://schemas.microsoft.com/office/drawing/2014/main" id="{66A53EFF-E07E-C00A-4CB8-A07D06C83078}"/>
                </a:ext>
              </a:extLst>
            </p:cNvPr>
            <p:cNvSpPr/>
            <p:nvPr/>
          </p:nvSpPr>
          <p:spPr>
            <a:xfrm>
              <a:off x="7726754" y="653305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99" name="Freeform 209">
              <a:extLst>
                <a:ext uri="{FF2B5EF4-FFF2-40B4-BE49-F238E27FC236}">
                  <a16:creationId xmlns:a16="http://schemas.microsoft.com/office/drawing/2014/main" id="{5C34AE37-B03F-3A75-373A-4D28BA0E520A}"/>
                </a:ext>
              </a:extLst>
            </p:cNvPr>
            <p:cNvSpPr/>
            <p:nvPr/>
          </p:nvSpPr>
          <p:spPr>
            <a:xfrm>
              <a:off x="7516382" y="6426869"/>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0" name="Freeform 210">
              <a:extLst>
                <a:ext uri="{FF2B5EF4-FFF2-40B4-BE49-F238E27FC236}">
                  <a16:creationId xmlns:a16="http://schemas.microsoft.com/office/drawing/2014/main" id="{15FF5318-4E37-05F3-F8C6-3D0BE601F76F}"/>
                </a:ext>
              </a:extLst>
            </p:cNvPr>
            <p:cNvSpPr/>
            <p:nvPr/>
          </p:nvSpPr>
          <p:spPr>
            <a:xfrm>
              <a:off x="7621568" y="647996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1" name="Freeform 211">
              <a:extLst>
                <a:ext uri="{FF2B5EF4-FFF2-40B4-BE49-F238E27FC236}">
                  <a16:creationId xmlns:a16="http://schemas.microsoft.com/office/drawing/2014/main" id="{47CFED82-51E7-926E-D4AC-7623BD2DC667}"/>
                </a:ext>
              </a:extLst>
            </p:cNvPr>
            <p:cNvSpPr/>
            <p:nvPr/>
          </p:nvSpPr>
          <p:spPr>
            <a:xfrm>
              <a:off x="9528797" y="5127305"/>
              <a:ext cx="45080" cy="53090"/>
            </a:xfrm>
            <a:custGeom>
              <a:avLst/>
              <a:gdLst>
                <a:gd name="connsiteX0" fmla="*/ 0 w 22540"/>
                <a:gd name="connsiteY0" fmla="*/ 13850 h 26545"/>
                <a:gd name="connsiteX1" fmla="*/ 5202 w 22540"/>
                <a:gd name="connsiteY1" fmla="*/ 23083 h 26545"/>
                <a:gd name="connsiteX2" fmla="*/ 5779 w 22540"/>
                <a:gd name="connsiteY2" fmla="*/ 22506 h 26545"/>
                <a:gd name="connsiteX3" fmla="*/ 12137 w 22540"/>
                <a:gd name="connsiteY3" fmla="*/ 19620 h 26545"/>
                <a:gd name="connsiteX4" fmla="*/ 12137 w 22540"/>
                <a:gd name="connsiteY4" fmla="*/ 26545 h 26545"/>
                <a:gd name="connsiteX5" fmla="*/ 22540 w 22540"/>
                <a:gd name="connsiteY5" fmla="*/ 26545 h 26545"/>
                <a:gd name="connsiteX6" fmla="*/ 22540 w 22540"/>
                <a:gd name="connsiteY6" fmla="*/ 8656 h 26545"/>
                <a:gd name="connsiteX7" fmla="*/ 16183 w 22540"/>
                <a:gd name="connsiteY7" fmla="*/ 5771 h 26545"/>
                <a:gd name="connsiteX8" fmla="*/ 5202 w 22540"/>
                <a:gd name="connsiteY8" fmla="*/ 0 h 26545"/>
                <a:gd name="connsiteX9" fmla="*/ 0 w 22540"/>
                <a:gd name="connsiteY9" fmla="*/ 9233 h 26545"/>
                <a:gd name="connsiteX10" fmla="*/ 4624 w 22540"/>
                <a:gd name="connsiteY10" fmla="*/ 10964 h 26545"/>
                <a:gd name="connsiteX11" fmla="*/ 1156 w 22540"/>
                <a:gd name="connsiteY11" fmla="*/ 12695 h 26545"/>
                <a:gd name="connsiteX12" fmla="*/ 0 w 22540"/>
                <a:gd name="connsiteY12" fmla="*/ 13850 h 26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540" h="26545">
                  <a:moveTo>
                    <a:pt x="0" y="13850"/>
                  </a:moveTo>
                  <a:lnTo>
                    <a:pt x="5202" y="23083"/>
                  </a:lnTo>
                  <a:lnTo>
                    <a:pt x="5779" y="22506"/>
                  </a:lnTo>
                  <a:lnTo>
                    <a:pt x="12137" y="19620"/>
                  </a:lnTo>
                  <a:lnTo>
                    <a:pt x="12137" y="26545"/>
                  </a:lnTo>
                  <a:lnTo>
                    <a:pt x="22540" y="26545"/>
                  </a:lnTo>
                  <a:lnTo>
                    <a:pt x="22540" y="8656"/>
                  </a:lnTo>
                  <a:lnTo>
                    <a:pt x="16183" y="5771"/>
                  </a:lnTo>
                  <a:lnTo>
                    <a:pt x="5202" y="0"/>
                  </a:lnTo>
                  <a:lnTo>
                    <a:pt x="0" y="9233"/>
                  </a:lnTo>
                  <a:lnTo>
                    <a:pt x="4624" y="10964"/>
                  </a:lnTo>
                  <a:lnTo>
                    <a:pt x="1156" y="12695"/>
                  </a:lnTo>
                  <a:lnTo>
                    <a:pt x="0" y="1385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2" name="Freeform 212">
              <a:extLst>
                <a:ext uri="{FF2B5EF4-FFF2-40B4-BE49-F238E27FC236}">
                  <a16:creationId xmlns:a16="http://schemas.microsoft.com/office/drawing/2014/main" id="{130A7382-07EC-0BFA-F301-0045C52F1D39}"/>
                </a:ext>
              </a:extLst>
            </p:cNvPr>
            <p:cNvSpPr/>
            <p:nvPr/>
          </p:nvSpPr>
          <p:spPr>
            <a:xfrm>
              <a:off x="9213238" y="5286577"/>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3" name="Freeform 213">
              <a:extLst>
                <a:ext uri="{FF2B5EF4-FFF2-40B4-BE49-F238E27FC236}">
                  <a16:creationId xmlns:a16="http://schemas.microsoft.com/office/drawing/2014/main" id="{D51D6B6B-03E7-F7A2-ABDE-A17AB995B6CD}"/>
                </a:ext>
              </a:extLst>
            </p:cNvPr>
            <p:cNvSpPr/>
            <p:nvPr/>
          </p:nvSpPr>
          <p:spPr>
            <a:xfrm>
              <a:off x="9318424" y="523348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4" name="Freeform 214">
              <a:extLst>
                <a:ext uri="{FF2B5EF4-FFF2-40B4-BE49-F238E27FC236}">
                  <a16:creationId xmlns:a16="http://schemas.microsoft.com/office/drawing/2014/main" id="{8B446BC6-F52E-CF4D-13C8-5E081F9216EA}"/>
                </a:ext>
              </a:extLst>
            </p:cNvPr>
            <p:cNvSpPr/>
            <p:nvPr/>
          </p:nvSpPr>
          <p:spPr>
            <a:xfrm>
              <a:off x="9424768" y="518039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5" name="Freeform 215">
              <a:extLst>
                <a:ext uri="{FF2B5EF4-FFF2-40B4-BE49-F238E27FC236}">
                  <a16:creationId xmlns:a16="http://schemas.microsoft.com/office/drawing/2014/main" id="{B22E44C9-4103-F8F4-D92A-D4ED52A19976}"/>
                </a:ext>
              </a:extLst>
            </p:cNvPr>
            <p:cNvSpPr/>
            <p:nvPr/>
          </p:nvSpPr>
          <p:spPr>
            <a:xfrm>
              <a:off x="9000554" y="5391603"/>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6" name="Freeform 216">
              <a:extLst>
                <a:ext uri="{FF2B5EF4-FFF2-40B4-BE49-F238E27FC236}">
                  <a16:creationId xmlns:a16="http://schemas.microsoft.com/office/drawing/2014/main" id="{369960D4-7519-3D62-E2C5-BB32E1DC4CB3}"/>
                </a:ext>
              </a:extLst>
            </p:cNvPr>
            <p:cNvSpPr/>
            <p:nvPr/>
          </p:nvSpPr>
          <p:spPr>
            <a:xfrm>
              <a:off x="8576338" y="5602811"/>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7" name="Freeform 217">
              <a:extLst>
                <a:ext uri="{FF2B5EF4-FFF2-40B4-BE49-F238E27FC236}">
                  <a16:creationId xmlns:a16="http://schemas.microsoft.com/office/drawing/2014/main" id="{74E04314-8B00-39BB-5524-EFB72AF1BB8F}"/>
                </a:ext>
              </a:extLst>
            </p:cNvPr>
            <p:cNvSpPr/>
            <p:nvPr/>
          </p:nvSpPr>
          <p:spPr>
            <a:xfrm>
              <a:off x="8789024" y="549778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8" name="Freeform 218">
              <a:extLst>
                <a:ext uri="{FF2B5EF4-FFF2-40B4-BE49-F238E27FC236}">
                  <a16:creationId xmlns:a16="http://schemas.microsoft.com/office/drawing/2014/main" id="{5A2542EF-86C6-EC79-6792-3F258713D793}"/>
                </a:ext>
              </a:extLst>
            </p:cNvPr>
            <p:cNvSpPr/>
            <p:nvPr/>
          </p:nvSpPr>
          <p:spPr>
            <a:xfrm>
              <a:off x="8895366" y="544469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09" name="Freeform 219">
              <a:extLst>
                <a:ext uri="{FF2B5EF4-FFF2-40B4-BE49-F238E27FC236}">
                  <a16:creationId xmlns:a16="http://schemas.microsoft.com/office/drawing/2014/main" id="{992E9833-98F0-E554-C13F-16699AFB17C8}"/>
                </a:ext>
              </a:extLst>
            </p:cNvPr>
            <p:cNvSpPr/>
            <p:nvPr/>
          </p:nvSpPr>
          <p:spPr>
            <a:xfrm>
              <a:off x="8683838" y="555087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0" name="Freeform 220">
              <a:extLst>
                <a:ext uri="{FF2B5EF4-FFF2-40B4-BE49-F238E27FC236}">
                  <a16:creationId xmlns:a16="http://schemas.microsoft.com/office/drawing/2014/main" id="{B4E94A5E-8B61-8D38-B964-988AD228B4C6}"/>
                </a:ext>
              </a:extLst>
            </p:cNvPr>
            <p:cNvSpPr/>
            <p:nvPr/>
          </p:nvSpPr>
          <p:spPr>
            <a:xfrm>
              <a:off x="9106896" y="5338513"/>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1" name="Freeform 221">
              <a:extLst>
                <a:ext uri="{FF2B5EF4-FFF2-40B4-BE49-F238E27FC236}">
                  <a16:creationId xmlns:a16="http://schemas.microsoft.com/office/drawing/2014/main" id="{91C334FA-1F68-CFCD-FB1B-20FF3A629396}"/>
                </a:ext>
              </a:extLst>
            </p:cNvPr>
            <p:cNvSpPr/>
            <p:nvPr/>
          </p:nvSpPr>
          <p:spPr>
            <a:xfrm>
              <a:off x="8895366" y="6692323"/>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2" name="Freeform 222">
              <a:extLst>
                <a:ext uri="{FF2B5EF4-FFF2-40B4-BE49-F238E27FC236}">
                  <a16:creationId xmlns:a16="http://schemas.microsoft.com/office/drawing/2014/main" id="{35AAEA0A-9CA5-D38F-E2DC-763EC5721930}"/>
                </a:ext>
              </a:extLst>
            </p:cNvPr>
            <p:cNvSpPr/>
            <p:nvPr/>
          </p:nvSpPr>
          <p:spPr>
            <a:xfrm>
              <a:off x="9000554" y="6639233"/>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3" name="Freeform 223">
              <a:extLst>
                <a:ext uri="{FF2B5EF4-FFF2-40B4-BE49-F238E27FC236}">
                  <a16:creationId xmlns:a16="http://schemas.microsoft.com/office/drawing/2014/main" id="{32C73C78-AEDF-6D5D-4AA4-E580227AADDC}"/>
                </a:ext>
              </a:extLst>
            </p:cNvPr>
            <p:cNvSpPr/>
            <p:nvPr/>
          </p:nvSpPr>
          <p:spPr>
            <a:xfrm>
              <a:off x="8577494" y="6850441"/>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4" name="Freeform 224">
              <a:extLst>
                <a:ext uri="{FF2B5EF4-FFF2-40B4-BE49-F238E27FC236}">
                  <a16:creationId xmlns:a16="http://schemas.microsoft.com/office/drawing/2014/main" id="{4A3AFEEF-AC66-3078-19C8-FE141A6EA893}"/>
                </a:ext>
              </a:extLst>
            </p:cNvPr>
            <p:cNvSpPr/>
            <p:nvPr/>
          </p:nvSpPr>
          <p:spPr>
            <a:xfrm>
              <a:off x="8683838" y="6797349"/>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5" name="Freeform 225">
              <a:extLst>
                <a:ext uri="{FF2B5EF4-FFF2-40B4-BE49-F238E27FC236}">
                  <a16:creationId xmlns:a16="http://schemas.microsoft.com/office/drawing/2014/main" id="{7AE595F6-67C4-1B1A-9521-F42EB282ECC2}"/>
                </a:ext>
              </a:extLst>
            </p:cNvPr>
            <p:cNvSpPr/>
            <p:nvPr/>
          </p:nvSpPr>
          <p:spPr>
            <a:xfrm>
              <a:off x="8789024" y="6744259"/>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6" name="Freeform 226">
              <a:extLst>
                <a:ext uri="{FF2B5EF4-FFF2-40B4-BE49-F238E27FC236}">
                  <a16:creationId xmlns:a16="http://schemas.microsoft.com/office/drawing/2014/main" id="{DA226E99-AD93-C858-401A-8375105AFDB1}"/>
                </a:ext>
              </a:extLst>
            </p:cNvPr>
            <p:cNvSpPr/>
            <p:nvPr/>
          </p:nvSpPr>
          <p:spPr>
            <a:xfrm>
              <a:off x="9319580" y="648111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7" name="Freeform 227">
              <a:extLst>
                <a:ext uri="{FF2B5EF4-FFF2-40B4-BE49-F238E27FC236}">
                  <a16:creationId xmlns:a16="http://schemas.microsoft.com/office/drawing/2014/main" id="{F240DBF2-9412-4DF5-5DAA-4C30D0600C68}"/>
                </a:ext>
              </a:extLst>
            </p:cNvPr>
            <p:cNvSpPr/>
            <p:nvPr/>
          </p:nvSpPr>
          <p:spPr>
            <a:xfrm>
              <a:off x="9212082" y="6533051"/>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8" name="Freeform 228">
              <a:extLst>
                <a:ext uri="{FF2B5EF4-FFF2-40B4-BE49-F238E27FC236}">
                  <a16:creationId xmlns:a16="http://schemas.microsoft.com/office/drawing/2014/main" id="{A50BAB18-BF2C-4A01-117C-71259D65BBA4}"/>
                </a:ext>
              </a:extLst>
            </p:cNvPr>
            <p:cNvSpPr/>
            <p:nvPr/>
          </p:nvSpPr>
          <p:spPr>
            <a:xfrm>
              <a:off x="9106896" y="6586141"/>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19" name="Freeform 229">
              <a:extLst>
                <a:ext uri="{FF2B5EF4-FFF2-40B4-BE49-F238E27FC236}">
                  <a16:creationId xmlns:a16="http://schemas.microsoft.com/office/drawing/2014/main" id="{3AA275AC-FFBA-80AD-5F26-E40BD27DFB78}"/>
                </a:ext>
              </a:extLst>
            </p:cNvPr>
            <p:cNvSpPr/>
            <p:nvPr/>
          </p:nvSpPr>
          <p:spPr>
            <a:xfrm>
              <a:off x="9424768" y="6428025"/>
              <a:ext cx="62418" cy="45010"/>
            </a:xfrm>
            <a:custGeom>
              <a:avLst/>
              <a:gdLst>
                <a:gd name="connsiteX0" fmla="*/ 26586 w 31209"/>
                <a:gd name="connsiteY0" fmla="*/ 0 h 22505"/>
                <a:gd name="connsiteX1" fmla="*/ 0 w 31209"/>
                <a:gd name="connsiteY1" fmla="*/ 13273 h 22505"/>
                <a:gd name="connsiteX2" fmla="*/ 4624 w 31209"/>
                <a:gd name="connsiteY2" fmla="*/ 22506 h 22505"/>
                <a:gd name="connsiteX3" fmla="*/ 31209 w 31209"/>
                <a:gd name="connsiteY3" fmla="*/ 9233 h 22505"/>
                <a:gd name="connsiteX4" fmla="*/ 26586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26586" y="0"/>
                  </a:moveTo>
                  <a:lnTo>
                    <a:pt x="0" y="13273"/>
                  </a:lnTo>
                  <a:lnTo>
                    <a:pt x="4624" y="22506"/>
                  </a:lnTo>
                  <a:lnTo>
                    <a:pt x="31209" y="9233"/>
                  </a:lnTo>
                  <a:lnTo>
                    <a:pt x="26586"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0" name="Freeform 230">
              <a:extLst>
                <a:ext uri="{FF2B5EF4-FFF2-40B4-BE49-F238E27FC236}">
                  <a16:creationId xmlns:a16="http://schemas.microsoft.com/office/drawing/2014/main" id="{B4EA32DD-9CBA-3405-3A48-FC503D83C1CA}"/>
                </a:ext>
              </a:extLst>
            </p:cNvPr>
            <p:cNvSpPr/>
            <p:nvPr/>
          </p:nvSpPr>
          <p:spPr>
            <a:xfrm>
              <a:off x="9553072" y="5867110"/>
              <a:ext cx="20806" cy="62324"/>
            </a:xfrm>
            <a:custGeom>
              <a:avLst/>
              <a:gdLst>
                <a:gd name="connsiteX0" fmla="*/ 10403 w 10403"/>
                <a:gd name="connsiteY0" fmla="*/ 0 h 31162"/>
                <a:gd name="connsiteX1" fmla="*/ 0 w 10403"/>
                <a:gd name="connsiteY1" fmla="*/ 0 h 31162"/>
                <a:gd name="connsiteX2" fmla="*/ 0 w 10403"/>
                <a:gd name="connsiteY2" fmla="*/ 31162 h 31162"/>
                <a:gd name="connsiteX3" fmla="*/ 10403 w 10403"/>
                <a:gd name="connsiteY3" fmla="*/ 31162 h 31162"/>
                <a:gd name="connsiteX4" fmla="*/ 10403 w 10403"/>
                <a:gd name="connsiteY4" fmla="*/ 0 h 31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2">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1" name="Freeform 231">
              <a:extLst>
                <a:ext uri="{FF2B5EF4-FFF2-40B4-BE49-F238E27FC236}">
                  <a16:creationId xmlns:a16="http://schemas.microsoft.com/office/drawing/2014/main" id="{BE35912B-E113-1FB9-7BC6-C373F45766E2}"/>
                </a:ext>
              </a:extLst>
            </p:cNvPr>
            <p:cNvSpPr/>
            <p:nvPr/>
          </p:nvSpPr>
          <p:spPr>
            <a:xfrm>
              <a:off x="9553072" y="574130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2" name="Freeform 232">
              <a:extLst>
                <a:ext uri="{FF2B5EF4-FFF2-40B4-BE49-F238E27FC236}">
                  <a16:creationId xmlns:a16="http://schemas.microsoft.com/office/drawing/2014/main" id="{891BAEEC-0CE9-754B-88CF-4C0B2DBFE8FA}"/>
                </a:ext>
              </a:extLst>
            </p:cNvPr>
            <p:cNvSpPr/>
            <p:nvPr/>
          </p:nvSpPr>
          <p:spPr>
            <a:xfrm>
              <a:off x="9553072" y="5990603"/>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3" name="Freeform 233">
              <a:extLst>
                <a:ext uri="{FF2B5EF4-FFF2-40B4-BE49-F238E27FC236}">
                  <a16:creationId xmlns:a16="http://schemas.microsoft.com/office/drawing/2014/main" id="{7AF7E6F1-6E9C-36DA-3AA3-28F19AC81D74}"/>
                </a:ext>
              </a:extLst>
            </p:cNvPr>
            <p:cNvSpPr/>
            <p:nvPr/>
          </p:nvSpPr>
          <p:spPr>
            <a:xfrm>
              <a:off x="9553072" y="6116405"/>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4" name="Freeform 234">
              <a:extLst>
                <a:ext uri="{FF2B5EF4-FFF2-40B4-BE49-F238E27FC236}">
                  <a16:creationId xmlns:a16="http://schemas.microsoft.com/office/drawing/2014/main" id="{0F46F71F-59DC-CCBC-94BB-1AF60B56B2FB}"/>
                </a:ext>
              </a:extLst>
            </p:cNvPr>
            <p:cNvSpPr/>
            <p:nvPr/>
          </p:nvSpPr>
          <p:spPr>
            <a:xfrm>
              <a:off x="9553072" y="623989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5" name="Freeform 235">
              <a:extLst>
                <a:ext uri="{FF2B5EF4-FFF2-40B4-BE49-F238E27FC236}">
                  <a16:creationId xmlns:a16="http://schemas.microsoft.com/office/drawing/2014/main" id="{822DCBE7-3B71-E358-09CC-8FFF52D9DB03}"/>
                </a:ext>
              </a:extLst>
            </p:cNvPr>
            <p:cNvSpPr/>
            <p:nvPr/>
          </p:nvSpPr>
          <p:spPr>
            <a:xfrm>
              <a:off x="9553072" y="524271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6" name="Freeform 236">
              <a:extLst>
                <a:ext uri="{FF2B5EF4-FFF2-40B4-BE49-F238E27FC236}">
                  <a16:creationId xmlns:a16="http://schemas.microsoft.com/office/drawing/2014/main" id="{93E64526-197A-A90D-3804-90102530D57E}"/>
                </a:ext>
              </a:extLst>
            </p:cNvPr>
            <p:cNvSpPr/>
            <p:nvPr/>
          </p:nvSpPr>
          <p:spPr>
            <a:xfrm>
              <a:off x="9553072" y="549316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7" name="Freeform 237">
              <a:extLst>
                <a:ext uri="{FF2B5EF4-FFF2-40B4-BE49-F238E27FC236}">
                  <a16:creationId xmlns:a16="http://schemas.microsoft.com/office/drawing/2014/main" id="{074ED3E3-4FA2-EA96-2ED3-61BB2F29A260}"/>
                </a:ext>
              </a:extLst>
            </p:cNvPr>
            <p:cNvSpPr/>
            <p:nvPr/>
          </p:nvSpPr>
          <p:spPr>
            <a:xfrm>
              <a:off x="9553072" y="5616661"/>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8" name="Freeform 238">
              <a:extLst>
                <a:ext uri="{FF2B5EF4-FFF2-40B4-BE49-F238E27FC236}">
                  <a16:creationId xmlns:a16="http://schemas.microsoft.com/office/drawing/2014/main" id="{36190B9C-7FF8-7415-AC14-57D1D7A8F89B}"/>
                </a:ext>
              </a:extLst>
            </p:cNvPr>
            <p:cNvSpPr/>
            <p:nvPr/>
          </p:nvSpPr>
          <p:spPr>
            <a:xfrm>
              <a:off x="9553072" y="5367367"/>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29" name="Freeform 239">
              <a:extLst>
                <a:ext uri="{FF2B5EF4-FFF2-40B4-BE49-F238E27FC236}">
                  <a16:creationId xmlns:a16="http://schemas.microsoft.com/office/drawing/2014/main" id="{8B75AD60-220C-21B2-D946-B9F7343AED2C}"/>
                </a:ext>
              </a:extLst>
            </p:cNvPr>
            <p:cNvSpPr/>
            <p:nvPr/>
          </p:nvSpPr>
          <p:spPr>
            <a:xfrm>
              <a:off x="8468840" y="6895452"/>
              <a:ext cx="65886" cy="41548"/>
            </a:xfrm>
            <a:custGeom>
              <a:avLst/>
              <a:gdLst>
                <a:gd name="connsiteX0" fmla="*/ 21384 w 32943"/>
                <a:gd name="connsiteY0" fmla="*/ 6925 h 20774"/>
                <a:gd name="connsiteX1" fmla="*/ 21384 w 32943"/>
                <a:gd name="connsiteY1" fmla="*/ 0 h 20774"/>
                <a:gd name="connsiteX2" fmla="*/ 10981 w 32943"/>
                <a:gd name="connsiteY2" fmla="*/ 0 h 20774"/>
                <a:gd name="connsiteX3" fmla="*/ 10981 w 32943"/>
                <a:gd name="connsiteY3" fmla="*/ 6925 h 20774"/>
                <a:gd name="connsiteX4" fmla="*/ 5202 w 32943"/>
                <a:gd name="connsiteY4" fmla="*/ 3462 h 20774"/>
                <a:gd name="connsiteX5" fmla="*/ 0 w 32943"/>
                <a:gd name="connsiteY5" fmla="*/ 12696 h 20774"/>
                <a:gd name="connsiteX6" fmla="*/ 16761 w 32943"/>
                <a:gd name="connsiteY6" fmla="*/ 20775 h 20774"/>
                <a:gd name="connsiteX7" fmla="*/ 32943 w 32943"/>
                <a:gd name="connsiteY7" fmla="*/ 12696 h 20774"/>
                <a:gd name="connsiteX8" fmla="*/ 27742 w 32943"/>
                <a:gd name="connsiteY8" fmla="*/ 3462 h 20774"/>
                <a:gd name="connsiteX9" fmla="*/ 21384 w 32943"/>
                <a:gd name="connsiteY9" fmla="*/ 6925 h 2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943" h="20774">
                  <a:moveTo>
                    <a:pt x="21384" y="6925"/>
                  </a:moveTo>
                  <a:lnTo>
                    <a:pt x="21384" y="0"/>
                  </a:lnTo>
                  <a:lnTo>
                    <a:pt x="10981" y="0"/>
                  </a:lnTo>
                  <a:lnTo>
                    <a:pt x="10981" y="6925"/>
                  </a:lnTo>
                  <a:lnTo>
                    <a:pt x="5202" y="3462"/>
                  </a:lnTo>
                  <a:lnTo>
                    <a:pt x="0" y="12696"/>
                  </a:lnTo>
                  <a:lnTo>
                    <a:pt x="16761" y="20775"/>
                  </a:lnTo>
                  <a:lnTo>
                    <a:pt x="32943" y="12696"/>
                  </a:lnTo>
                  <a:lnTo>
                    <a:pt x="27742" y="3462"/>
                  </a:lnTo>
                  <a:lnTo>
                    <a:pt x="21384" y="6925"/>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0" name="Freeform 240">
              <a:extLst>
                <a:ext uri="{FF2B5EF4-FFF2-40B4-BE49-F238E27FC236}">
                  <a16:creationId xmlns:a16="http://schemas.microsoft.com/office/drawing/2014/main" id="{A2668812-1492-8339-DC0B-D19C3284A373}"/>
                </a:ext>
              </a:extLst>
            </p:cNvPr>
            <p:cNvSpPr/>
            <p:nvPr/>
          </p:nvSpPr>
          <p:spPr>
            <a:xfrm>
              <a:off x="7429687" y="6365700"/>
              <a:ext cx="41612" cy="54244"/>
            </a:xfrm>
            <a:custGeom>
              <a:avLst/>
              <a:gdLst>
                <a:gd name="connsiteX0" fmla="*/ 9825 w 20806"/>
                <a:gd name="connsiteY0" fmla="*/ 0 h 27122"/>
                <a:gd name="connsiteX1" fmla="*/ 0 w 20806"/>
                <a:gd name="connsiteY1" fmla="*/ 0 h 27122"/>
                <a:gd name="connsiteX2" fmla="*/ 0 w 20806"/>
                <a:gd name="connsiteY2" fmla="*/ 18466 h 27122"/>
                <a:gd name="connsiteX3" fmla="*/ 2312 w 20806"/>
                <a:gd name="connsiteY3" fmla="*/ 20198 h 27122"/>
                <a:gd name="connsiteX4" fmla="*/ 16183 w 20806"/>
                <a:gd name="connsiteY4" fmla="*/ 27122 h 27122"/>
                <a:gd name="connsiteX5" fmla="*/ 20806 w 20806"/>
                <a:gd name="connsiteY5" fmla="*/ 17312 h 27122"/>
                <a:gd name="connsiteX6" fmla="*/ 9825 w 20806"/>
                <a:gd name="connsiteY6" fmla="*/ 11541 h 27122"/>
                <a:gd name="connsiteX7" fmla="*/ 9825 w 20806"/>
                <a:gd name="connsiteY7" fmla="*/ 0 h 2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06" h="27122">
                  <a:moveTo>
                    <a:pt x="9825" y="0"/>
                  </a:moveTo>
                  <a:lnTo>
                    <a:pt x="0" y="0"/>
                  </a:lnTo>
                  <a:lnTo>
                    <a:pt x="0" y="18466"/>
                  </a:lnTo>
                  <a:lnTo>
                    <a:pt x="2312" y="20198"/>
                  </a:lnTo>
                  <a:lnTo>
                    <a:pt x="16183" y="27122"/>
                  </a:lnTo>
                  <a:lnTo>
                    <a:pt x="20806" y="17312"/>
                  </a:lnTo>
                  <a:lnTo>
                    <a:pt x="9825" y="11541"/>
                  </a:lnTo>
                  <a:lnTo>
                    <a:pt x="9825"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1" name="Freeform 241">
              <a:extLst>
                <a:ext uri="{FF2B5EF4-FFF2-40B4-BE49-F238E27FC236}">
                  <a16:creationId xmlns:a16="http://schemas.microsoft.com/office/drawing/2014/main" id="{6BC6A5A4-5D66-0B42-36E2-6B60C5EAC16D}"/>
                </a:ext>
              </a:extLst>
            </p:cNvPr>
            <p:cNvSpPr/>
            <p:nvPr/>
          </p:nvSpPr>
          <p:spPr>
            <a:xfrm>
              <a:off x="9531110" y="6365701"/>
              <a:ext cx="43922" cy="55398"/>
            </a:xfrm>
            <a:custGeom>
              <a:avLst/>
              <a:gdLst>
                <a:gd name="connsiteX0" fmla="*/ 21384 w 21961"/>
                <a:gd name="connsiteY0" fmla="*/ 0 h 27699"/>
                <a:gd name="connsiteX1" fmla="*/ 10981 w 21961"/>
                <a:gd name="connsiteY1" fmla="*/ 0 h 27699"/>
                <a:gd name="connsiteX2" fmla="*/ 10981 w 21961"/>
                <a:gd name="connsiteY2" fmla="*/ 12119 h 27699"/>
                <a:gd name="connsiteX3" fmla="*/ 0 w 21961"/>
                <a:gd name="connsiteY3" fmla="*/ 17889 h 27699"/>
                <a:gd name="connsiteX4" fmla="*/ 4624 w 21961"/>
                <a:gd name="connsiteY4" fmla="*/ 27699 h 27699"/>
                <a:gd name="connsiteX5" fmla="*/ 21962 w 21961"/>
                <a:gd name="connsiteY5" fmla="*/ 19043 h 27699"/>
                <a:gd name="connsiteX6" fmla="*/ 21962 w 21961"/>
                <a:gd name="connsiteY6" fmla="*/ 16158 h 27699"/>
                <a:gd name="connsiteX7" fmla="*/ 21384 w 21961"/>
                <a:gd name="connsiteY7" fmla="*/ 0 h 27699"/>
                <a:gd name="connsiteX8" fmla="*/ 21384 w 21961"/>
                <a:gd name="connsiteY8" fmla="*/ 0 h 27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61" h="27699">
                  <a:moveTo>
                    <a:pt x="21384" y="0"/>
                  </a:moveTo>
                  <a:lnTo>
                    <a:pt x="10981" y="0"/>
                  </a:lnTo>
                  <a:lnTo>
                    <a:pt x="10981" y="12119"/>
                  </a:lnTo>
                  <a:lnTo>
                    <a:pt x="0" y="17889"/>
                  </a:lnTo>
                  <a:lnTo>
                    <a:pt x="4624" y="27699"/>
                  </a:lnTo>
                  <a:lnTo>
                    <a:pt x="21962" y="19043"/>
                  </a:lnTo>
                  <a:lnTo>
                    <a:pt x="21962" y="16158"/>
                  </a:lnTo>
                  <a:lnTo>
                    <a:pt x="21384" y="0"/>
                  </a:lnTo>
                  <a:lnTo>
                    <a:pt x="2138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2" name="Freeform 242">
              <a:extLst>
                <a:ext uri="{FF2B5EF4-FFF2-40B4-BE49-F238E27FC236}">
                  <a16:creationId xmlns:a16="http://schemas.microsoft.com/office/drawing/2014/main" id="{DB25B29E-2AFB-3153-A42D-D20D6CAFF2AD}"/>
                </a:ext>
              </a:extLst>
            </p:cNvPr>
            <p:cNvSpPr/>
            <p:nvPr/>
          </p:nvSpPr>
          <p:spPr>
            <a:xfrm>
              <a:off x="7515226" y="517924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3" name="Freeform 243">
              <a:extLst>
                <a:ext uri="{FF2B5EF4-FFF2-40B4-BE49-F238E27FC236}">
                  <a16:creationId xmlns:a16="http://schemas.microsoft.com/office/drawing/2014/main" id="{296CEEB0-3744-2F9D-DA09-2D716467CE6F}"/>
                </a:ext>
              </a:extLst>
            </p:cNvPr>
            <p:cNvSpPr/>
            <p:nvPr/>
          </p:nvSpPr>
          <p:spPr>
            <a:xfrm>
              <a:off x="7939440" y="5391603"/>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4" name="Freeform 244">
              <a:extLst>
                <a:ext uri="{FF2B5EF4-FFF2-40B4-BE49-F238E27FC236}">
                  <a16:creationId xmlns:a16="http://schemas.microsoft.com/office/drawing/2014/main" id="{729466FA-CDDD-27B5-BBEB-70CAA7345041}"/>
                </a:ext>
              </a:extLst>
            </p:cNvPr>
            <p:cNvSpPr/>
            <p:nvPr/>
          </p:nvSpPr>
          <p:spPr>
            <a:xfrm>
              <a:off x="8150968" y="549778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5" name="Freeform 245">
              <a:extLst>
                <a:ext uri="{FF2B5EF4-FFF2-40B4-BE49-F238E27FC236}">
                  <a16:creationId xmlns:a16="http://schemas.microsoft.com/office/drawing/2014/main" id="{95044E55-EBBF-EF86-FEBF-2C98DF287CC5}"/>
                </a:ext>
              </a:extLst>
            </p:cNvPr>
            <p:cNvSpPr/>
            <p:nvPr/>
          </p:nvSpPr>
          <p:spPr>
            <a:xfrm>
              <a:off x="7621568" y="523348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6" name="Freeform 246">
              <a:extLst>
                <a:ext uri="{FF2B5EF4-FFF2-40B4-BE49-F238E27FC236}">
                  <a16:creationId xmlns:a16="http://schemas.microsoft.com/office/drawing/2014/main" id="{90134298-ADBD-F9B6-9405-EAA8D585C338}"/>
                </a:ext>
              </a:extLst>
            </p:cNvPr>
            <p:cNvSpPr/>
            <p:nvPr/>
          </p:nvSpPr>
          <p:spPr>
            <a:xfrm>
              <a:off x="8044626" y="5444695"/>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7" name="Freeform 247">
              <a:extLst>
                <a:ext uri="{FF2B5EF4-FFF2-40B4-BE49-F238E27FC236}">
                  <a16:creationId xmlns:a16="http://schemas.microsoft.com/office/drawing/2014/main" id="{BA78F7BC-8AE1-66D9-4662-51B27D5BF0FE}"/>
                </a:ext>
              </a:extLst>
            </p:cNvPr>
            <p:cNvSpPr/>
            <p:nvPr/>
          </p:nvSpPr>
          <p:spPr>
            <a:xfrm>
              <a:off x="7833098" y="5338513"/>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8" name="Freeform 248">
              <a:extLst>
                <a:ext uri="{FF2B5EF4-FFF2-40B4-BE49-F238E27FC236}">
                  <a16:creationId xmlns:a16="http://schemas.microsoft.com/office/drawing/2014/main" id="{4143CCA3-A139-3E84-982D-8479DC74630D}"/>
                </a:ext>
              </a:extLst>
            </p:cNvPr>
            <p:cNvSpPr/>
            <p:nvPr/>
          </p:nvSpPr>
          <p:spPr>
            <a:xfrm>
              <a:off x="8256156" y="554972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39" name="Freeform 249">
              <a:extLst>
                <a:ext uri="{FF2B5EF4-FFF2-40B4-BE49-F238E27FC236}">
                  <a16:creationId xmlns:a16="http://schemas.microsoft.com/office/drawing/2014/main" id="{951ED2BE-4523-4B6B-77FB-B518DD54BBD9}"/>
                </a:ext>
              </a:extLst>
            </p:cNvPr>
            <p:cNvSpPr/>
            <p:nvPr/>
          </p:nvSpPr>
          <p:spPr>
            <a:xfrm>
              <a:off x="7727910" y="5286577"/>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0" name="Freeform 250">
              <a:extLst>
                <a:ext uri="{FF2B5EF4-FFF2-40B4-BE49-F238E27FC236}">
                  <a16:creationId xmlns:a16="http://schemas.microsoft.com/office/drawing/2014/main" id="{21293FE2-F79C-81E5-774A-AE26C0CFC811}"/>
                </a:ext>
              </a:extLst>
            </p:cNvPr>
            <p:cNvSpPr/>
            <p:nvPr/>
          </p:nvSpPr>
          <p:spPr>
            <a:xfrm>
              <a:off x="8362498" y="5602811"/>
              <a:ext cx="62418" cy="45010"/>
            </a:xfrm>
            <a:custGeom>
              <a:avLst/>
              <a:gdLst>
                <a:gd name="connsiteX0" fmla="*/ 4624 w 31209"/>
                <a:gd name="connsiteY0" fmla="*/ 0 h 22505"/>
                <a:gd name="connsiteX1" fmla="*/ 0 w 31209"/>
                <a:gd name="connsiteY1" fmla="*/ 9233 h 22505"/>
                <a:gd name="connsiteX2" fmla="*/ 26586 w 31209"/>
                <a:gd name="connsiteY2" fmla="*/ 22506 h 22505"/>
                <a:gd name="connsiteX3" fmla="*/ 31209 w 31209"/>
                <a:gd name="connsiteY3" fmla="*/ 13273 h 22505"/>
                <a:gd name="connsiteX4" fmla="*/ 4624 w 31209"/>
                <a:gd name="connsiteY4" fmla="*/ 0 h 22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9" h="22505">
                  <a:moveTo>
                    <a:pt x="4624" y="0"/>
                  </a:moveTo>
                  <a:lnTo>
                    <a:pt x="0" y="9233"/>
                  </a:lnTo>
                  <a:lnTo>
                    <a:pt x="26586" y="22506"/>
                  </a:lnTo>
                  <a:lnTo>
                    <a:pt x="31209" y="13273"/>
                  </a:lnTo>
                  <a:lnTo>
                    <a:pt x="4624"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1" name="Freeform 251">
              <a:extLst>
                <a:ext uri="{FF2B5EF4-FFF2-40B4-BE49-F238E27FC236}">
                  <a16:creationId xmlns:a16="http://schemas.microsoft.com/office/drawing/2014/main" id="{FA75AA72-2B46-0809-6E99-C5A9CEBF5A2C}"/>
                </a:ext>
              </a:extLst>
            </p:cNvPr>
            <p:cNvSpPr/>
            <p:nvPr/>
          </p:nvSpPr>
          <p:spPr>
            <a:xfrm>
              <a:off x="8467684" y="5655902"/>
              <a:ext cx="64730" cy="54244"/>
            </a:xfrm>
            <a:custGeom>
              <a:avLst/>
              <a:gdLst>
                <a:gd name="connsiteX0" fmla="*/ 28319 w 32365"/>
                <a:gd name="connsiteY0" fmla="*/ 0 h 27122"/>
                <a:gd name="connsiteX1" fmla="*/ 16760 w 32365"/>
                <a:gd name="connsiteY1" fmla="*/ 5771 h 27122"/>
                <a:gd name="connsiteX2" fmla="*/ 5202 w 32365"/>
                <a:gd name="connsiteY2" fmla="*/ 0 h 27122"/>
                <a:gd name="connsiteX3" fmla="*/ 0 w 32365"/>
                <a:gd name="connsiteY3" fmla="*/ 9233 h 27122"/>
                <a:gd name="connsiteX4" fmla="*/ 10981 w 32365"/>
                <a:gd name="connsiteY4" fmla="*/ 15004 h 27122"/>
                <a:gd name="connsiteX5" fmla="*/ 10981 w 32365"/>
                <a:gd name="connsiteY5" fmla="*/ 27122 h 27122"/>
                <a:gd name="connsiteX6" fmla="*/ 21384 w 32365"/>
                <a:gd name="connsiteY6" fmla="*/ 27122 h 27122"/>
                <a:gd name="connsiteX7" fmla="*/ 21384 w 32365"/>
                <a:gd name="connsiteY7" fmla="*/ 15004 h 27122"/>
                <a:gd name="connsiteX8" fmla="*/ 32365 w 32365"/>
                <a:gd name="connsiteY8" fmla="*/ 9233 h 27122"/>
                <a:gd name="connsiteX9" fmla="*/ 28319 w 32365"/>
                <a:gd name="connsiteY9" fmla="*/ 0 h 2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65" h="27122">
                  <a:moveTo>
                    <a:pt x="28319" y="0"/>
                  </a:moveTo>
                  <a:lnTo>
                    <a:pt x="16760" y="5771"/>
                  </a:lnTo>
                  <a:lnTo>
                    <a:pt x="5202" y="0"/>
                  </a:lnTo>
                  <a:lnTo>
                    <a:pt x="0" y="9233"/>
                  </a:lnTo>
                  <a:lnTo>
                    <a:pt x="10981" y="15004"/>
                  </a:lnTo>
                  <a:lnTo>
                    <a:pt x="10981" y="27122"/>
                  </a:lnTo>
                  <a:lnTo>
                    <a:pt x="21384" y="27122"/>
                  </a:lnTo>
                  <a:lnTo>
                    <a:pt x="21384" y="15004"/>
                  </a:lnTo>
                  <a:lnTo>
                    <a:pt x="32365" y="9233"/>
                  </a:lnTo>
                  <a:lnTo>
                    <a:pt x="28319"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2" name="Freeform 252">
              <a:extLst>
                <a:ext uri="{FF2B5EF4-FFF2-40B4-BE49-F238E27FC236}">
                  <a16:creationId xmlns:a16="http://schemas.microsoft.com/office/drawing/2014/main" id="{9F18E183-3816-2C24-002E-355FFA21A546}"/>
                </a:ext>
              </a:extLst>
            </p:cNvPr>
            <p:cNvSpPr/>
            <p:nvPr/>
          </p:nvSpPr>
          <p:spPr>
            <a:xfrm>
              <a:off x="8490802" y="589711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3" name="Freeform 253">
              <a:extLst>
                <a:ext uri="{FF2B5EF4-FFF2-40B4-BE49-F238E27FC236}">
                  <a16:creationId xmlns:a16="http://schemas.microsoft.com/office/drawing/2014/main" id="{B32F300B-D558-F3AB-165D-1775D38A0258}"/>
                </a:ext>
              </a:extLst>
            </p:cNvPr>
            <p:cNvSpPr/>
            <p:nvPr/>
          </p:nvSpPr>
          <p:spPr>
            <a:xfrm>
              <a:off x="8490802" y="6271060"/>
              <a:ext cx="20806" cy="62324"/>
            </a:xfrm>
            <a:custGeom>
              <a:avLst/>
              <a:gdLst>
                <a:gd name="connsiteX0" fmla="*/ 10403 w 10403"/>
                <a:gd name="connsiteY0" fmla="*/ 0 h 31162"/>
                <a:gd name="connsiteX1" fmla="*/ 0 w 10403"/>
                <a:gd name="connsiteY1" fmla="*/ 0 h 31162"/>
                <a:gd name="connsiteX2" fmla="*/ 0 w 10403"/>
                <a:gd name="connsiteY2" fmla="*/ 31162 h 31162"/>
                <a:gd name="connsiteX3" fmla="*/ 10403 w 10403"/>
                <a:gd name="connsiteY3" fmla="*/ 31162 h 31162"/>
                <a:gd name="connsiteX4" fmla="*/ 10403 w 10403"/>
                <a:gd name="connsiteY4" fmla="*/ 0 h 31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2">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4" name="Freeform 254">
              <a:extLst>
                <a:ext uri="{FF2B5EF4-FFF2-40B4-BE49-F238E27FC236}">
                  <a16:creationId xmlns:a16="http://schemas.microsoft.com/office/drawing/2014/main" id="{8307B752-C4B8-BC98-9B21-3BE5BB3E4BAA}"/>
                </a:ext>
              </a:extLst>
            </p:cNvPr>
            <p:cNvSpPr/>
            <p:nvPr/>
          </p:nvSpPr>
          <p:spPr>
            <a:xfrm>
              <a:off x="8490802" y="6021765"/>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5" name="Freeform 255">
              <a:extLst>
                <a:ext uri="{FF2B5EF4-FFF2-40B4-BE49-F238E27FC236}">
                  <a16:creationId xmlns:a16="http://schemas.microsoft.com/office/drawing/2014/main" id="{DF904FEE-178B-7BEE-63DC-DA1D2CA0AD7B}"/>
                </a:ext>
              </a:extLst>
            </p:cNvPr>
            <p:cNvSpPr/>
            <p:nvPr/>
          </p:nvSpPr>
          <p:spPr>
            <a:xfrm>
              <a:off x="8490802" y="6147567"/>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6" name="Freeform 256">
              <a:extLst>
                <a:ext uri="{FF2B5EF4-FFF2-40B4-BE49-F238E27FC236}">
                  <a16:creationId xmlns:a16="http://schemas.microsoft.com/office/drawing/2014/main" id="{4C682CBE-A3F6-F966-45AC-E009078E0CFA}"/>
                </a:ext>
              </a:extLst>
            </p:cNvPr>
            <p:cNvSpPr/>
            <p:nvPr/>
          </p:nvSpPr>
          <p:spPr>
            <a:xfrm>
              <a:off x="8490802" y="5773625"/>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7" name="Freeform 257">
              <a:extLst>
                <a:ext uri="{FF2B5EF4-FFF2-40B4-BE49-F238E27FC236}">
                  <a16:creationId xmlns:a16="http://schemas.microsoft.com/office/drawing/2014/main" id="{D9896EDB-8439-D147-C941-AB277A39FCBA}"/>
                </a:ext>
              </a:extLst>
            </p:cNvPr>
            <p:cNvSpPr/>
            <p:nvPr/>
          </p:nvSpPr>
          <p:spPr>
            <a:xfrm>
              <a:off x="8490802" y="6770805"/>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8" name="Freeform 258">
              <a:extLst>
                <a:ext uri="{FF2B5EF4-FFF2-40B4-BE49-F238E27FC236}">
                  <a16:creationId xmlns:a16="http://schemas.microsoft.com/office/drawing/2014/main" id="{516801E4-DC01-6010-2681-48A28D8F8BFA}"/>
                </a:ext>
              </a:extLst>
            </p:cNvPr>
            <p:cNvSpPr/>
            <p:nvPr/>
          </p:nvSpPr>
          <p:spPr>
            <a:xfrm>
              <a:off x="8490802" y="6521509"/>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49" name="Freeform 259">
              <a:extLst>
                <a:ext uri="{FF2B5EF4-FFF2-40B4-BE49-F238E27FC236}">
                  <a16:creationId xmlns:a16="http://schemas.microsoft.com/office/drawing/2014/main" id="{CD4A6789-685E-52F1-258C-324BC4780518}"/>
                </a:ext>
              </a:extLst>
            </p:cNvPr>
            <p:cNvSpPr/>
            <p:nvPr/>
          </p:nvSpPr>
          <p:spPr>
            <a:xfrm>
              <a:off x="8490802" y="6646156"/>
              <a:ext cx="20806" cy="62324"/>
            </a:xfrm>
            <a:custGeom>
              <a:avLst/>
              <a:gdLst>
                <a:gd name="connsiteX0" fmla="*/ 10403 w 10403"/>
                <a:gd name="connsiteY0" fmla="*/ 0 h 31162"/>
                <a:gd name="connsiteX1" fmla="*/ 0 w 10403"/>
                <a:gd name="connsiteY1" fmla="*/ 0 h 31162"/>
                <a:gd name="connsiteX2" fmla="*/ 0 w 10403"/>
                <a:gd name="connsiteY2" fmla="*/ 31162 h 31162"/>
                <a:gd name="connsiteX3" fmla="*/ 10403 w 10403"/>
                <a:gd name="connsiteY3" fmla="*/ 31162 h 31162"/>
                <a:gd name="connsiteX4" fmla="*/ 10403 w 10403"/>
                <a:gd name="connsiteY4" fmla="*/ 0 h 31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2">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0" name="Freeform 260">
              <a:extLst>
                <a:ext uri="{FF2B5EF4-FFF2-40B4-BE49-F238E27FC236}">
                  <a16:creationId xmlns:a16="http://schemas.microsoft.com/office/drawing/2014/main" id="{08B4B370-A777-3AAC-47A7-0063ABF48AAA}"/>
                </a:ext>
              </a:extLst>
            </p:cNvPr>
            <p:cNvSpPr/>
            <p:nvPr/>
          </p:nvSpPr>
          <p:spPr>
            <a:xfrm>
              <a:off x="8490802" y="6396863"/>
              <a:ext cx="20806" cy="62322"/>
            </a:xfrm>
            <a:custGeom>
              <a:avLst/>
              <a:gdLst>
                <a:gd name="connsiteX0" fmla="*/ 10403 w 10403"/>
                <a:gd name="connsiteY0" fmla="*/ 0 h 31161"/>
                <a:gd name="connsiteX1" fmla="*/ 0 w 10403"/>
                <a:gd name="connsiteY1" fmla="*/ 0 h 31161"/>
                <a:gd name="connsiteX2" fmla="*/ 0 w 10403"/>
                <a:gd name="connsiteY2" fmla="*/ 31162 h 31161"/>
                <a:gd name="connsiteX3" fmla="*/ 10403 w 10403"/>
                <a:gd name="connsiteY3" fmla="*/ 31162 h 31161"/>
                <a:gd name="connsiteX4" fmla="*/ 10403 w 10403"/>
                <a:gd name="connsiteY4" fmla="*/ 0 h 31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3" h="31161">
                  <a:moveTo>
                    <a:pt x="10403" y="0"/>
                  </a:moveTo>
                  <a:lnTo>
                    <a:pt x="0" y="0"/>
                  </a:lnTo>
                  <a:lnTo>
                    <a:pt x="0" y="31162"/>
                  </a:lnTo>
                  <a:lnTo>
                    <a:pt x="10403" y="31162"/>
                  </a:lnTo>
                  <a:lnTo>
                    <a:pt x="10403"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151" name="Freeform 261">
              <a:extLst>
                <a:ext uri="{FF2B5EF4-FFF2-40B4-BE49-F238E27FC236}">
                  <a16:creationId xmlns:a16="http://schemas.microsoft.com/office/drawing/2014/main" id="{7FDA1F64-E338-9DBE-F04A-9E0892C66DF2}"/>
                </a:ext>
              </a:extLst>
            </p:cNvPr>
            <p:cNvSpPr/>
            <p:nvPr/>
          </p:nvSpPr>
          <p:spPr>
            <a:xfrm>
              <a:off x="8467684" y="4610248"/>
              <a:ext cx="65886" cy="34624"/>
            </a:xfrm>
            <a:custGeom>
              <a:avLst/>
              <a:gdLst>
                <a:gd name="connsiteX0" fmla="*/ 16760 w 32943"/>
                <a:gd name="connsiteY0" fmla="*/ 0 h 17312"/>
                <a:gd name="connsiteX1" fmla="*/ 0 w 32943"/>
                <a:gd name="connsiteY1" fmla="*/ 8079 h 17312"/>
                <a:gd name="connsiteX2" fmla="*/ 5202 w 32943"/>
                <a:gd name="connsiteY2" fmla="*/ 17312 h 17312"/>
                <a:gd name="connsiteX3" fmla="*/ 16760 w 32943"/>
                <a:gd name="connsiteY3" fmla="*/ 11541 h 17312"/>
                <a:gd name="connsiteX4" fmla="*/ 28319 w 32943"/>
                <a:gd name="connsiteY4" fmla="*/ 17312 h 17312"/>
                <a:gd name="connsiteX5" fmla="*/ 32943 w 32943"/>
                <a:gd name="connsiteY5" fmla="*/ 8079 h 17312"/>
                <a:gd name="connsiteX6" fmla="*/ 19072 w 32943"/>
                <a:gd name="connsiteY6" fmla="*/ 1154 h 17312"/>
                <a:gd name="connsiteX7" fmla="*/ 16760 w 32943"/>
                <a:gd name="connsiteY7" fmla="*/ 0 h 1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43" h="17312">
                  <a:moveTo>
                    <a:pt x="16760" y="0"/>
                  </a:moveTo>
                  <a:lnTo>
                    <a:pt x="0" y="8079"/>
                  </a:lnTo>
                  <a:lnTo>
                    <a:pt x="5202" y="17312"/>
                  </a:lnTo>
                  <a:lnTo>
                    <a:pt x="16760" y="11541"/>
                  </a:lnTo>
                  <a:lnTo>
                    <a:pt x="28319" y="17312"/>
                  </a:lnTo>
                  <a:lnTo>
                    <a:pt x="32943" y="8079"/>
                  </a:lnTo>
                  <a:lnTo>
                    <a:pt x="19072" y="1154"/>
                  </a:lnTo>
                  <a:lnTo>
                    <a:pt x="16760" y="0"/>
                  </a:lnTo>
                  <a:close/>
                </a:path>
              </a:pathLst>
            </a:custGeom>
            <a:solidFill>
              <a:srgbClr val="67869A"/>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grpSp>
      <p:grpSp>
        <p:nvGrpSpPr>
          <p:cNvPr id="356" name="Group 355">
            <a:extLst>
              <a:ext uri="{FF2B5EF4-FFF2-40B4-BE49-F238E27FC236}">
                <a16:creationId xmlns:a16="http://schemas.microsoft.com/office/drawing/2014/main" id="{76B52F6F-2802-5D3F-AE4F-936FC5B9EFCC}"/>
              </a:ext>
            </a:extLst>
          </p:cNvPr>
          <p:cNvGrpSpPr/>
          <p:nvPr/>
        </p:nvGrpSpPr>
        <p:grpSpPr>
          <a:xfrm>
            <a:off x="14506548" y="3741880"/>
            <a:ext cx="3304014" cy="4533185"/>
            <a:chOff x="9660228" y="1171909"/>
            <a:chExt cx="3304014" cy="4533185"/>
          </a:xfrm>
        </p:grpSpPr>
        <p:sp>
          <p:nvSpPr>
            <p:cNvPr id="261" name="Freeform 262">
              <a:extLst>
                <a:ext uri="{FF2B5EF4-FFF2-40B4-BE49-F238E27FC236}">
                  <a16:creationId xmlns:a16="http://schemas.microsoft.com/office/drawing/2014/main" id="{0AD21341-4E65-FCEF-78FD-E429989834C1}"/>
                </a:ext>
              </a:extLst>
            </p:cNvPr>
            <p:cNvSpPr/>
            <p:nvPr/>
          </p:nvSpPr>
          <p:spPr>
            <a:xfrm>
              <a:off x="10770350" y="4640974"/>
              <a:ext cx="2141876" cy="1064120"/>
            </a:xfrm>
            <a:custGeom>
              <a:avLst/>
              <a:gdLst>
                <a:gd name="connsiteX0" fmla="*/ 1070939 w 1070938"/>
                <a:gd name="connsiteY0" fmla="*/ 264299 h 532060"/>
                <a:gd name="connsiteX1" fmla="*/ 532869 w 1070938"/>
                <a:gd name="connsiteY1" fmla="*/ 0 h 532060"/>
                <a:gd name="connsiteX2" fmla="*/ 0 w 1070938"/>
                <a:gd name="connsiteY2" fmla="*/ 264299 h 532060"/>
                <a:gd name="connsiteX3" fmla="*/ 530557 w 1070938"/>
                <a:gd name="connsiteY3" fmla="*/ 532060 h 532060"/>
                <a:gd name="connsiteX4" fmla="*/ 1070939 w 1070938"/>
                <a:gd name="connsiteY4" fmla="*/ 264299 h 53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0938" h="532060">
                  <a:moveTo>
                    <a:pt x="1070939" y="264299"/>
                  </a:moveTo>
                  <a:lnTo>
                    <a:pt x="532869" y="0"/>
                  </a:lnTo>
                  <a:lnTo>
                    <a:pt x="0" y="264299"/>
                  </a:lnTo>
                  <a:lnTo>
                    <a:pt x="530557" y="532060"/>
                  </a:lnTo>
                  <a:lnTo>
                    <a:pt x="1070939" y="264299"/>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2" name="Freeform 310">
              <a:extLst>
                <a:ext uri="{FF2B5EF4-FFF2-40B4-BE49-F238E27FC236}">
                  <a16:creationId xmlns:a16="http://schemas.microsoft.com/office/drawing/2014/main" id="{BEA3C4CA-635E-E722-D274-6059272E25D0}"/>
                </a:ext>
              </a:extLst>
            </p:cNvPr>
            <p:cNvSpPr/>
            <p:nvPr/>
          </p:nvSpPr>
          <p:spPr>
            <a:xfrm>
              <a:off x="10729895" y="3035561"/>
              <a:ext cx="2217010" cy="580534"/>
            </a:xfrm>
            <a:custGeom>
              <a:avLst/>
              <a:gdLst>
                <a:gd name="connsiteX0" fmla="*/ 5202 w 1108505"/>
                <a:gd name="connsiteY0" fmla="*/ 290267 h 290267"/>
                <a:gd name="connsiteX1" fmla="*/ 0 w 1108505"/>
                <a:gd name="connsiteY1" fmla="*/ 281034 h 290267"/>
                <a:gd name="connsiteX2" fmla="*/ 394739 w 1108505"/>
                <a:gd name="connsiteY2" fmla="*/ 78482 h 290267"/>
                <a:gd name="connsiteX3" fmla="*/ 553097 w 1108505"/>
                <a:gd name="connsiteY3" fmla="*/ 0 h 290267"/>
                <a:gd name="connsiteX4" fmla="*/ 557143 w 1108505"/>
                <a:gd name="connsiteY4" fmla="*/ 0 h 290267"/>
                <a:gd name="connsiteX5" fmla="*/ 1108505 w 1108505"/>
                <a:gd name="connsiteY5" fmla="*/ 263722 h 290267"/>
                <a:gd name="connsiteX6" fmla="*/ 1103882 w 1108505"/>
                <a:gd name="connsiteY6" fmla="*/ 272955 h 290267"/>
                <a:gd name="connsiteX7" fmla="*/ 555409 w 1108505"/>
                <a:gd name="connsiteY7" fmla="*/ 10387 h 290267"/>
                <a:gd name="connsiteX8" fmla="*/ 398785 w 1108505"/>
                <a:gd name="connsiteY8" fmla="*/ 87715 h 290267"/>
                <a:gd name="connsiteX9" fmla="*/ 5202 w 1108505"/>
                <a:gd name="connsiteY9" fmla="*/ 290267 h 290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8505" h="290267">
                  <a:moveTo>
                    <a:pt x="5202" y="290267"/>
                  </a:moveTo>
                  <a:lnTo>
                    <a:pt x="0" y="281034"/>
                  </a:lnTo>
                  <a:lnTo>
                    <a:pt x="394739" y="78482"/>
                  </a:lnTo>
                  <a:lnTo>
                    <a:pt x="553097" y="0"/>
                  </a:lnTo>
                  <a:lnTo>
                    <a:pt x="557143" y="0"/>
                  </a:lnTo>
                  <a:lnTo>
                    <a:pt x="1108505" y="263722"/>
                  </a:lnTo>
                  <a:lnTo>
                    <a:pt x="1103882" y="272955"/>
                  </a:lnTo>
                  <a:lnTo>
                    <a:pt x="555409" y="10387"/>
                  </a:lnTo>
                  <a:lnTo>
                    <a:pt x="398785" y="87715"/>
                  </a:lnTo>
                  <a:lnTo>
                    <a:pt x="5202" y="290267"/>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3" name="Freeform 311">
              <a:extLst>
                <a:ext uri="{FF2B5EF4-FFF2-40B4-BE49-F238E27FC236}">
                  <a16:creationId xmlns:a16="http://schemas.microsoft.com/office/drawing/2014/main" id="{6223C94E-138B-C579-F9CB-5B194029FDEB}"/>
                </a:ext>
              </a:extLst>
            </p:cNvPr>
            <p:cNvSpPr/>
            <p:nvPr/>
          </p:nvSpPr>
          <p:spPr>
            <a:xfrm>
              <a:off x="10724115" y="4300502"/>
              <a:ext cx="2217010" cy="1103360"/>
            </a:xfrm>
            <a:custGeom>
              <a:avLst/>
              <a:gdLst>
                <a:gd name="connsiteX0" fmla="*/ 1108505 w 1108505"/>
                <a:gd name="connsiteY0" fmla="*/ 279880 h 551680"/>
                <a:gd name="connsiteX1" fmla="*/ 1108505 w 1108505"/>
                <a:gd name="connsiteY1" fmla="*/ 252757 h 551680"/>
                <a:gd name="connsiteX2" fmla="*/ 558299 w 1108505"/>
                <a:gd name="connsiteY2" fmla="*/ 0 h 551680"/>
                <a:gd name="connsiteX3" fmla="*/ 2890 w 1108505"/>
                <a:gd name="connsiteY3" fmla="*/ 252757 h 551680"/>
                <a:gd name="connsiteX4" fmla="*/ 0 w 1108505"/>
                <a:gd name="connsiteY4" fmla="*/ 276994 h 551680"/>
                <a:gd name="connsiteX5" fmla="*/ 558299 w 1108505"/>
                <a:gd name="connsiteY5" fmla="*/ 551681 h 551680"/>
                <a:gd name="connsiteX6" fmla="*/ 1108505 w 1108505"/>
                <a:gd name="connsiteY6" fmla="*/ 279880 h 551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8505" h="551680">
                  <a:moveTo>
                    <a:pt x="1108505" y="279880"/>
                  </a:moveTo>
                  <a:lnTo>
                    <a:pt x="1108505" y="252757"/>
                  </a:lnTo>
                  <a:lnTo>
                    <a:pt x="558299" y="0"/>
                  </a:lnTo>
                  <a:lnTo>
                    <a:pt x="2890" y="252757"/>
                  </a:lnTo>
                  <a:lnTo>
                    <a:pt x="0" y="276994"/>
                  </a:lnTo>
                  <a:lnTo>
                    <a:pt x="558299" y="551681"/>
                  </a:lnTo>
                  <a:lnTo>
                    <a:pt x="1108505" y="27988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4" name="Freeform 313">
              <a:extLst>
                <a:ext uri="{FF2B5EF4-FFF2-40B4-BE49-F238E27FC236}">
                  <a16:creationId xmlns:a16="http://schemas.microsoft.com/office/drawing/2014/main" id="{ABB936F2-F8A5-0284-D8C8-590457B5CB13}"/>
                </a:ext>
              </a:extLst>
            </p:cNvPr>
            <p:cNvSpPr/>
            <p:nvPr/>
          </p:nvSpPr>
          <p:spPr>
            <a:xfrm>
              <a:off x="10731051" y="4300503"/>
              <a:ext cx="1120062" cy="563222"/>
            </a:xfrm>
            <a:custGeom>
              <a:avLst/>
              <a:gdLst>
                <a:gd name="connsiteX0" fmla="*/ 555408 w 560031"/>
                <a:gd name="connsiteY0" fmla="*/ 0 h 281611"/>
                <a:gd name="connsiteX1" fmla="*/ 0 w 560031"/>
                <a:gd name="connsiteY1" fmla="*/ 272378 h 281611"/>
                <a:gd name="connsiteX2" fmla="*/ 4624 w 560031"/>
                <a:gd name="connsiteY2" fmla="*/ 281611 h 281611"/>
                <a:gd name="connsiteX3" fmla="*/ 560032 w 560031"/>
                <a:gd name="connsiteY3" fmla="*/ 9233 h 281611"/>
                <a:gd name="connsiteX4" fmla="*/ 555408 w 560031"/>
                <a:gd name="connsiteY4" fmla="*/ 0 h 281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031" h="281611">
                  <a:moveTo>
                    <a:pt x="555408" y="0"/>
                  </a:moveTo>
                  <a:lnTo>
                    <a:pt x="0" y="272378"/>
                  </a:lnTo>
                  <a:lnTo>
                    <a:pt x="4624" y="281611"/>
                  </a:lnTo>
                  <a:lnTo>
                    <a:pt x="560032" y="9233"/>
                  </a:lnTo>
                  <a:lnTo>
                    <a:pt x="555408"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5" name="Freeform 314">
              <a:extLst>
                <a:ext uri="{FF2B5EF4-FFF2-40B4-BE49-F238E27FC236}">
                  <a16:creationId xmlns:a16="http://schemas.microsoft.com/office/drawing/2014/main" id="{F6921A87-EDF2-0B58-F021-F3862456DF95}"/>
                </a:ext>
              </a:extLst>
            </p:cNvPr>
            <p:cNvSpPr/>
            <p:nvPr/>
          </p:nvSpPr>
          <p:spPr>
            <a:xfrm>
              <a:off x="10729895" y="4250875"/>
              <a:ext cx="2217010" cy="1109130"/>
            </a:xfrm>
            <a:custGeom>
              <a:avLst/>
              <a:gdLst>
                <a:gd name="connsiteX0" fmla="*/ 123681 w 1108505"/>
                <a:gd name="connsiteY0" fmla="*/ 214094 h 554565"/>
                <a:gd name="connsiteX1" fmla="*/ 375089 w 1108505"/>
                <a:gd name="connsiteY1" fmla="*/ 88292 h 554565"/>
                <a:gd name="connsiteX2" fmla="*/ 552519 w 1108505"/>
                <a:gd name="connsiteY2" fmla="*/ 0 h 554565"/>
                <a:gd name="connsiteX3" fmla="*/ 1005053 w 1108505"/>
                <a:gd name="connsiteY3" fmla="*/ 226212 h 554565"/>
                <a:gd name="connsiteX4" fmla="*/ 1108505 w 1108505"/>
                <a:gd name="connsiteY4" fmla="*/ 277571 h 554565"/>
                <a:gd name="connsiteX5" fmla="*/ 729949 w 1108505"/>
                <a:gd name="connsiteY5" fmla="*/ 466274 h 554565"/>
                <a:gd name="connsiteX6" fmla="*/ 552519 w 1108505"/>
                <a:gd name="connsiteY6" fmla="*/ 554566 h 554565"/>
                <a:gd name="connsiteX7" fmla="*/ 0 w 1108505"/>
                <a:gd name="connsiteY7" fmla="*/ 277571 h 554565"/>
                <a:gd name="connsiteX8" fmla="*/ 123681 w 1108505"/>
                <a:gd name="connsiteY8" fmla="*/ 214094 h 55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8505" h="554565">
                  <a:moveTo>
                    <a:pt x="123681" y="214094"/>
                  </a:moveTo>
                  <a:lnTo>
                    <a:pt x="375089" y="88292"/>
                  </a:lnTo>
                  <a:lnTo>
                    <a:pt x="552519" y="0"/>
                  </a:lnTo>
                  <a:lnTo>
                    <a:pt x="1005053" y="226212"/>
                  </a:lnTo>
                  <a:lnTo>
                    <a:pt x="1108505" y="277571"/>
                  </a:lnTo>
                  <a:lnTo>
                    <a:pt x="729949" y="466274"/>
                  </a:lnTo>
                  <a:lnTo>
                    <a:pt x="552519" y="554566"/>
                  </a:lnTo>
                  <a:lnTo>
                    <a:pt x="0" y="277571"/>
                  </a:lnTo>
                  <a:lnTo>
                    <a:pt x="123681" y="214094"/>
                  </a:lnTo>
                  <a:close/>
                </a:path>
              </a:pathLst>
            </a:custGeom>
            <a:solidFill>
              <a:srgbClr val="E3E5E5"/>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6" name="Freeform 315">
              <a:extLst>
                <a:ext uri="{FF2B5EF4-FFF2-40B4-BE49-F238E27FC236}">
                  <a16:creationId xmlns:a16="http://schemas.microsoft.com/office/drawing/2014/main" id="{3FC41EBE-7985-4588-9BDB-A7EBC3E1DD45}"/>
                </a:ext>
              </a:extLst>
            </p:cNvPr>
            <p:cNvSpPr/>
            <p:nvPr/>
          </p:nvSpPr>
          <p:spPr>
            <a:xfrm>
              <a:off x="10720648" y="4241929"/>
              <a:ext cx="2237816" cy="1128462"/>
            </a:xfrm>
            <a:custGeom>
              <a:avLst/>
              <a:gdLst>
                <a:gd name="connsiteX0" fmla="*/ 557143 w 1118908"/>
                <a:gd name="connsiteY0" fmla="*/ 564232 h 564231"/>
                <a:gd name="connsiteX1" fmla="*/ 555408 w 1118908"/>
                <a:gd name="connsiteY1" fmla="*/ 563655 h 564231"/>
                <a:gd name="connsiteX2" fmla="*/ 2890 w 1118908"/>
                <a:gd name="connsiteY2" fmla="*/ 286660 h 564231"/>
                <a:gd name="connsiteX3" fmla="*/ 0 w 1118908"/>
                <a:gd name="connsiteY3" fmla="*/ 282044 h 564231"/>
                <a:gd name="connsiteX4" fmla="*/ 2312 w 1118908"/>
                <a:gd name="connsiteY4" fmla="*/ 277427 h 564231"/>
                <a:gd name="connsiteX5" fmla="*/ 126571 w 1118908"/>
                <a:gd name="connsiteY5" fmla="*/ 214526 h 564231"/>
                <a:gd name="connsiteX6" fmla="*/ 555408 w 1118908"/>
                <a:gd name="connsiteY6" fmla="*/ 433 h 564231"/>
                <a:gd name="connsiteX7" fmla="*/ 560032 w 1118908"/>
                <a:gd name="connsiteY7" fmla="*/ 433 h 564231"/>
                <a:gd name="connsiteX8" fmla="*/ 1116019 w 1118908"/>
                <a:gd name="connsiteY8" fmla="*/ 277427 h 564231"/>
                <a:gd name="connsiteX9" fmla="*/ 1118908 w 1118908"/>
                <a:gd name="connsiteY9" fmla="*/ 282044 h 564231"/>
                <a:gd name="connsiteX10" fmla="*/ 1116019 w 1118908"/>
                <a:gd name="connsiteY10" fmla="*/ 286660 h 564231"/>
                <a:gd name="connsiteX11" fmla="*/ 560032 w 1118908"/>
                <a:gd name="connsiteY11" fmla="*/ 563655 h 564231"/>
                <a:gd name="connsiteX12" fmla="*/ 557143 w 1118908"/>
                <a:gd name="connsiteY12" fmla="*/ 564232 h 564231"/>
                <a:gd name="connsiteX13" fmla="*/ 15605 w 1118908"/>
                <a:gd name="connsiteY13" fmla="*/ 281467 h 564231"/>
                <a:gd name="connsiteX14" fmla="*/ 557143 w 1118908"/>
                <a:gd name="connsiteY14" fmla="*/ 553268 h 564231"/>
                <a:gd name="connsiteX15" fmla="*/ 1101570 w 1118908"/>
                <a:gd name="connsiteY15" fmla="*/ 281467 h 564231"/>
                <a:gd name="connsiteX16" fmla="*/ 557143 w 1118908"/>
                <a:gd name="connsiteY16" fmla="*/ 9666 h 564231"/>
                <a:gd name="connsiteX17" fmla="*/ 130616 w 1118908"/>
                <a:gd name="connsiteY17" fmla="*/ 223183 h 564231"/>
                <a:gd name="connsiteX18" fmla="*/ 15605 w 1118908"/>
                <a:gd name="connsiteY18" fmla="*/ 281467 h 56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908" h="564231">
                  <a:moveTo>
                    <a:pt x="557143" y="564232"/>
                  </a:moveTo>
                  <a:cubicBezTo>
                    <a:pt x="555987" y="564232"/>
                    <a:pt x="555408" y="564232"/>
                    <a:pt x="555408" y="563655"/>
                  </a:cubicBezTo>
                  <a:lnTo>
                    <a:pt x="2890" y="286660"/>
                  </a:lnTo>
                  <a:cubicBezTo>
                    <a:pt x="1156" y="285506"/>
                    <a:pt x="578" y="284352"/>
                    <a:pt x="0" y="282044"/>
                  </a:cubicBezTo>
                  <a:cubicBezTo>
                    <a:pt x="0" y="280313"/>
                    <a:pt x="1156" y="278581"/>
                    <a:pt x="2312" y="277427"/>
                  </a:cubicBezTo>
                  <a:lnTo>
                    <a:pt x="126571" y="214526"/>
                  </a:lnTo>
                  <a:lnTo>
                    <a:pt x="555408" y="433"/>
                  </a:lnTo>
                  <a:cubicBezTo>
                    <a:pt x="557143" y="-144"/>
                    <a:pt x="558298" y="-144"/>
                    <a:pt x="560032" y="433"/>
                  </a:cubicBezTo>
                  <a:lnTo>
                    <a:pt x="1116019" y="277427"/>
                  </a:lnTo>
                  <a:cubicBezTo>
                    <a:pt x="1117753" y="278581"/>
                    <a:pt x="1118908" y="279735"/>
                    <a:pt x="1118908" y="282044"/>
                  </a:cubicBezTo>
                  <a:cubicBezTo>
                    <a:pt x="1118908" y="283775"/>
                    <a:pt x="1117753" y="285506"/>
                    <a:pt x="1116019" y="286660"/>
                  </a:cubicBezTo>
                  <a:lnTo>
                    <a:pt x="560032" y="563655"/>
                  </a:lnTo>
                  <a:cubicBezTo>
                    <a:pt x="558876" y="564232"/>
                    <a:pt x="558298" y="564232"/>
                    <a:pt x="557143" y="564232"/>
                  </a:cubicBezTo>
                  <a:close/>
                  <a:moveTo>
                    <a:pt x="15605" y="281467"/>
                  </a:moveTo>
                  <a:lnTo>
                    <a:pt x="557143" y="553268"/>
                  </a:lnTo>
                  <a:lnTo>
                    <a:pt x="1101570" y="281467"/>
                  </a:lnTo>
                  <a:lnTo>
                    <a:pt x="557143" y="9666"/>
                  </a:lnTo>
                  <a:lnTo>
                    <a:pt x="130616" y="223183"/>
                  </a:lnTo>
                  <a:lnTo>
                    <a:pt x="15605" y="281467"/>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7" name="Freeform 316">
              <a:extLst>
                <a:ext uri="{FF2B5EF4-FFF2-40B4-BE49-F238E27FC236}">
                  <a16:creationId xmlns:a16="http://schemas.microsoft.com/office/drawing/2014/main" id="{95E3F76F-8635-D2C6-82D4-EAD9D9656251}"/>
                </a:ext>
              </a:extLst>
            </p:cNvPr>
            <p:cNvSpPr/>
            <p:nvPr/>
          </p:nvSpPr>
          <p:spPr>
            <a:xfrm>
              <a:off x="10734519" y="3893091"/>
              <a:ext cx="2217010" cy="1109130"/>
            </a:xfrm>
            <a:custGeom>
              <a:avLst/>
              <a:gdLst>
                <a:gd name="connsiteX0" fmla="*/ 0 w 1108505"/>
                <a:gd name="connsiteY0" fmla="*/ 249872 h 554565"/>
                <a:gd name="connsiteX1" fmla="*/ 378556 w 1108505"/>
                <a:gd name="connsiteY1" fmla="*/ 88292 h 554565"/>
                <a:gd name="connsiteX2" fmla="*/ 555987 w 1108505"/>
                <a:gd name="connsiteY2" fmla="*/ 0 h 554565"/>
                <a:gd name="connsiteX3" fmla="*/ 1108505 w 1108505"/>
                <a:gd name="connsiteY3" fmla="*/ 249872 h 554565"/>
                <a:gd name="connsiteX4" fmla="*/ 1108505 w 1108505"/>
                <a:gd name="connsiteY4" fmla="*/ 276994 h 554565"/>
                <a:gd name="connsiteX5" fmla="*/ 732839 w 1108505"/>
                <a:gd name="connsiteY5" fmla="*/ 466274 h 554565"/>
                <a:gd name="connsiteX6" fmla="*/ 555408 w 1108505"/>
                <a:gd name="connsiteY6" fmla="*/ 554566 h 554565"/>
                <a:gd name="connsiteX7" fmla="*/ 0 w 1108505"/>
                <a:gd name="connsiteY7" fmla="*/ 276417 h 554565"/>
                <a:gd name="connsiteX8" fmla="*/ 0 w 1108505"/>
                <a:gd name="connsiteY8" fmla="*/ 249872 h 55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8505" h="554565">
                  <a:moveTo>
                    <a:pt x="0" y="249872"/>
                  </a:moveTo>
                  <a:lnTo>
                    <a:pt x="378556" y="88292"/>
                  </a:lnTo>
                  <a:lnTo>
                    <a:pt x="555987" y="0"/>
                  </a:lnTo>
                  <a:lnTo>
                    <a:pt x="1108505" y="249872"/>
                  </a:lnTo>
                  <a:lnTo>
                    <a:pt x="1108505" y="276994"/>
                  </a:lnTo>
                  <a:lnTo>
                    <a:pt x="732839" y="466274"/>
                  </a:lnTo>
                  <a:lnTo>
                    <a:pt x="555408" y="554566"/>
                  </a:lnTo>
                  <a:lnTo>
                    <a:pt x="0" y="276417"/>
                  </a:lnTo>
                  <a:lnTo>
                    <a:pt x="0" y="249872"/>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8" name="Freeform 317">
              <a:extLst>
                <a:ext uri="{FF2B5EF4-FFF2-40B4-BE49-F238E27FC236}">
                  <a16:creationId xmlns:a16="http://schemas.microsoft.com/office/drawing/2014/main" id="{843E1F8D-32B3-6ED6-6392-E24350860E74}"/>
                </a:ext>
              </a:extLst>
            </p:cNvPr>
            <p:cNvSpPr/>
            <p:nvPr/>
          </p:nvSpPr>
          <p:spPr>
            <a:xfrm>
              <a:off x="10735675" y="3837691"/>
              <a:ext cx="2217010" cy="1109130"/>
            </a:xfrm>
            <a:custGeom>
              <a:avLst/>
              <a:gdLst>
                <a:gd name="connsiteX0" fmla="*/ 125993 w 1108505"/>
                <a:gd name="connsiteY0" fmla="*/ 214094 h 554565"/>
                <a:gd name="connsiteX1" fmla="*/ 377979 w 1108505"/>
                <a:gd name="connsiteY1" fmla="*/ 88292 h 554565"/>
                <a:gd name="connsiteX2" fmla="*/ 555409 w 1108505"/>
                <a:gd name="connsiteY2" fmla="*/ 0 h 554565"/>
                <a:gd name="connsiteX3" fmla="*/ 1007943 w 1108505"/>
                <a:gd name="connsiteY3" fmla="*/ 225635 h 554565"/>
                <a:gd name="connsiteX4" fmla="*/ 1108505 w 1108505"/>
                <a:gd name="connsiteY4" fmla="*/ 276994 h 554565"/>
                <a:gd name="connsiteX5" fmla="*/ 732839 w 1108505"/>
                <a:gd name="connsiteY5" fmla="*/ 465697 h 554565"/>
                <a:gd name="connsiteX6" fmla="*/ 552519 w 1108505"/>
                <a:gd name="connsiteY6" fmla="*/ 554566 h 554565"/>
                <a:gd name="connsiteX7" fmla="*/ 0 w 1108505"/>
                <a:gd name="connsiteY7" fmla="*/ 276994 h 554565"/>
                <a:gd name="connsiteX8" fmla="*/ 125993 w 1108505"/>
                <a:gd name="connsiteY8" fmla="*/ 214094 h 55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8505" h="554565">
                  <a:moveTo>
                    <a:pt x="125993" y="214094"/>
                  </a:moveTo>
                  <a:lnTo>
                    <a:pt x="377979" y="88292"/>
                  </a:lnTo>
                  <a:lnTo>
                    <a:pt x="555409" y="0"/>
                  </a:lnTo>
                  <a:lnTo>
                    <a:pt x="1007943" y="225635"/>
                  </a:lnTo>
                  <a:lnTo>
                    <a:pt x="1108505" y="276994"/>
                  </a:lnTo>
                  <a:lnTo>
                    <a:pt x="732839" y="465697"/>
                  </a:lnTo>
                  <a:lnTo>
                    <a:pt x="552519" y="554566"/>
                  </a:lnTo>
                  <a:lnTo>
                    <a:pt x="0" y="276994"/>
                  </a:lnTo>
                  <a:lnTo>
                    <a:pt x="125993" y="214094"/>
                  </a:lnTo>
                  <a:close/>
                </a:path>
              </a:pathLst>
            </a:custGeom>
            <a:solidFill>
              <a:srgbClr val="E3E5E5"/>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69" name="Freeform 318">
              <a:extLst>
                <a:ext uri="{FF2B5EF4-FFF2-40B4-BE49-F238E27FC236}">
                  <a16:creationId xmlns:a16="http://schemas.microsoft.com/office/drawing/2014/main" id="{248A6D44-0715-68D5-F418-6B8AD3CC1630}"/>
                </a:ext>
              </a:extLst>
            </p:cNvPr>
            <p:cNvSpPr/>
            <p:nvPr/>
          </p:nvSpPr>
          <p:spPr>
            <a:xfrm>
              <a:off x="10726426" y="3828747"/>
              <a:ext cx="2237816" cy="1128462"/>
            </a:xfrm>
            <a:custGeom>
              <a:avLst/>
              <a:gdLst>
                <a:gd name="connsiteX0" fmla="*/ 557143 w 1118908"/>
                <a:gd name="connsiteY0" fmla="*/ 564232 h 564231"/>
                <a:gd name="connsiteX1" fmla="*/ 555408 w 1118908"/>
                <a:gd name="connsiteY1" fmla="*/ 563655 h 564231"/>
                <a:gd name="connsiteX2" fmla="*/ 2890 w 1118908"/>
                <a:gd name="connsiteY2" fmla="*/ 286660 h 564231"/>
                <a:gd name="connsiteX3" fmla="*/ 0 w 1118908"/>
                <a:gd name="connsiteY3" fmla="*/ 282044 h 564231"/>
                <a:gd name="connsiteX4" fmla="*/ 2890 w 1118908"/>
                <a:gd name="connsiteY4" fmla="*/ 277427 h 564231"/>
                <a:gd name="connsiteX5" fmla="*/ 558876 w 1118908"/>
                <a:gd name="connsiteY5" fmla="*/ 433 h 564231"/>
                <a:gd name="connsiteX6" fmla="*/ 563500 w 1118908"/>
                <a:gd name="connsiteY6" fmla="*/ 433 h 564231"/>
                <a:gd name="connsiteX7" fmla="*/ 1016034 w 1118908"/>
                <a:gd name="connsiteY7" fmla="*/ 226645 h 564231"/>
                <a:gd name="connsiteX8" fmla="*/ 1116597 w 1118908"/>
                <a:gd name="connsiteY8" fmla="*/ 278004 h 564231"/>
                <a:gd name="connsiteX9" fmla="*/ 1118908 w 1118908"/>
                <a:gd name="connsiteY9" fmla="*/ 282621 h 564231"/>
                <a:gd name="connsiteX10" fmla="*/ 1116597 w 1118908"/>
                <a:gd name="connsiteY10" fmla="*/ 287237 h 564231"/>
                <a:gd name="connsiteX11" fmla="*/ 739196 w 1118908"/>
                <a:gd name="connsiteY11" fmla="*/ 475940 h 564231"/>
                <a:gd name="connsiteX12" fmla="*/ 559454 w 1118908"/>
                <a:gd name="connsiteY12" fmla="*/ 564232 h 564231"/>
                <a:gd name="connsiteX13" fmla="*/ 557143 w 1118908"/>
                <a:gd name="connsiteY13" fmla="*/ 564232 h 564231"/>
                <a:gd name="connsiteX14" fmla="*/ 15027 w 1118908"/>
                <a:gd name="connsiteY14" fmla="*/ 282044 h 564231"/>
                <a:gd name="connsiteX15" fmla="*/ 556564 w 1118908"/>
                <a:gd name="connsiteY15" fmla="*/ 553844 h 564231"/>
                <a:gd name="connsiteX16" fmla="*/ 733995 w 1118908"/>
                <a:gd name="connsiteY16" fmla="*/ 466707 h 564231"/>
                <a:gd name="connsiteX17" fmla="*/ 1100992 w 1118908"/>
                <a:gd name="connsiteY17" fmla="*/ 282044 h 564231"/>
                <a:gd name="connsiteX18" fmla="*/ 1009098 w 1118908"/>
                <a:gd name="connsiteY18" fmla="*/ 234724 h 564231"/>
                <a:gd name="connsiteX19" fmla="*/ 558876 w 1118908"/>
                <a:gd name="connsiteY19" fmla="*/ 10243 h 564231"/>
                <a:gd name="connsiteX20" fmla="*/ 132928 w 1118908"/>
                <a:gd name="connsiteY20" fmla="*/ 223183 h 564231"/>
                <a:gd name="connsiteX21" fmla="*/ 131194 w 1118908"/>
                <a:gd name="connsiteY21" fmla="*/ 218566 h 564231"/>
                <a:gd name="connsiteX22" fmla="*/ 132928 w 1118908"/>
                <a:gd name="connsiteY22" fmla="*/ 223183 h 564231"/>
                <a:gd name="connsiteX23" fmla="*/ 15027 w 1118908"/>
                <a:gd name="connsiteY23" fmla="*/ 282044 h 56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8908" h="564231">
                  <a:moveTo>
                    <a:pt x="557143" y="564232"/>
                  </a:moveTo>
                  <a:cubicBezTo>
                    <a:pt x="555987" y="564232"/>
                    <a:pt x="555408" y="564232"/>
                    <a:pt x="555408" y="563655"/>
                  </a:cubicBezTo>
                  <a:lnTo>
                    <a:pt x="2890" y="286660"/>
                  </a:lnTo>
                  <a:cubicBezTo>
                    <a:pt x="1156" y="285506"/>
                    <a:pt x="0" y="284352"/>
                    <a:pt x="0" y="282044"/>
                  </a:cubicBezTo>
                  <a:cubicBezTo>
                    <a:pt x="0" y="280313"/>
                    <a:pt x="1156" y="278581"/>
                    <a:pt x="2890" y="277427"/>
                  </a:cubicBezTo>
                  <a:lnTo>
                    <a:pt x="558876" y="433"/>
                  </a:lnTo>
                  <a:cubicBezTo>
                    <a:pt x="560610" y="-144"/>
                    <a:pt x="561766" y="-144"/>
                    <a:pt x="563500" y="433"/>
                  </a:cubicBezTo>
                  <a:lnTo>
                    <a:pt x="1016034" y="226645"/>
                  </a:lnTo>
                  <a:lnTo>
                    <a:pt x="1116597" y="278004"/>
                  </a:lnTo>
                  <a:cubicBezTo>
                    <a:pt x="1118331" y="279158"/>
                    <a:pt x="1118908" y="280313"/>
                    <a:pt x="1118908" y="282621"/>
                  </a:cubicBezTo>
                  <a:cubicBezTo>
                    <a:pt x="1118908" y="284352"/>
                    <a:pt x="1117753" y="286083"/>
                    <a:pt x="1116597" y="287237"/>
                  </a:cubicBezTo>
                  <a:lnTo>
                    <a:pt x="739196" y="475940"/>
                  </a:lnTo>
                  <a:lnTo>
                    <a:pt x="559454" y="564232"/>
                  </a:lnTo>
                  <a:cubicBezTo>
                    <a:pt x="558298" y="563655"/>
                    <a:pt x="557720" y="564232"/>
                    <a:pt x="557143" y="564232"/>
                  </a:cubicBezTo>
                  <a:close/>
                  <a:moveTo>
                    <a:pt x="15027" y="282044"/>
                  </a:moveTo>
                  <a:lnTo>
                    <a:pt x="556564" y="553844"/>
                  </a:lnTo>
                  <a:lnTo>
                    <a:pt x="733995" y="466707"/>
                  </a:lnTo>
                  <a:lnTo>
                    <a:pt x="1100992" y="282044"/>
                  </a:lnTo>
                  <a:lnTo>
                    <a:pt x="1009098" y="234724"/>
                  </a:lnTo>
                  <a:lnTo>
                    <a:pt x="558876" y="10243"/>
                  </a:lnTo>
                  <a:lnTo>
                    <a:pt x="132928" y="223183"/>
                  </a:lnTo>
                  <a:lnTo>
                    <a:pt x="131194" y="218566"/>
                  </a:lnTo>
                  <a:lnTo>
                    <a:pt x="132928" y="223183"/>
                  </a:lnTo>
                  <a:lnTo>
                    <a:pt x="15027" y="282044"/>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70" name="Freeform 319">
              <a:extLst>
                <a:ext uri="{FF2B5EF4-FFF2-40B4-BE49-F238E27FC236}">
                  <a16:creationId xmlns:a16="http://schemas.microsoft.com/office/drawing/2014/main" id="{7129292B-FCB0-3F45-A873-9A59D03BD3DD}"/>
                </a:ext>
              </a:extLst>
            </p:cNvPr>
            <p:cNvSpPr/>
            <p:nvPr/>
          </p:nvSpPr>
          <p:spPr>
            <a:xfrm>
              <a:off x="10734519" y="3446437"/>
              <a:ext cx="2217010" cy="1109130"/>
            </a:xfrm>
            <a:custGeom>
              <a:avLst/>
              <a:gdLst>
                <a:gd name="connsiteX0" fmla="*/ 0 w 1108505"/>
                <a:gd name="connsiteY0" fmla="*/ 249872 h 554565"/>
                <a:gd name="connsiteX1" fmla="*/ 378556 w 1108505"/>
                <a:gd name="connsiteY1" fmla="*/ 88292 h 554565"/>
                <a:gd name="connsiteX2" fmla="*/ 555987 w 1108505"/>
                <a:gd name="connsiteY2" fmla="*/ 0 h 554565"/>
                <a:gd name="connsiteX3" fmla="*/ 1108505 w 1108505"/>
                <a:gd name="connsiteY3" fmla="*/ 249872 h 554565"/>
                <a:gd name="connsiteX4" fmla="*/ 1108505 w 1108505"/>
                <a:gd name="connsiteY4" fmla="*/ 277571 h 554565"/>
                <a:gd name="connsiteX5" fmla="*/ 732839 w 1108505"/>
                <a:gd name="connsiteY5" fmla="*/ 466274 h 554565"/>
                <a:gd name="connsiteX6" fmla="*/ 552519 w 1108505"/>
                <a:gd name="connsiteY6" fmla="*/ 554566 h 554565"/>
                <a:gd name="connsiteX7" fmla="*/ 0 w 1108505"/>
                <a:gd name="connsiteY7" fmla="*/ 277571 h 554565"/>
                <a:gd name="connsiteX8" fmla="*/ 0 w 1108505"/>
                <a:gd name="connsiteY8" fmla="*/ 249872 h 55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8505" h="554565">
                  <a:moveTo>
                    <a:pt x="0" y="249872"/>
                  </a:moveTo>
                  <a:lnTo>
                    <a:pt x="378556" y="88292"/>
                  </a:lnTo>
                  <a:lnTo>
                    <a:pt x="555987" y="0"/>
                  </a:lnTo>
                  <a:lnTo>
                    <a:pt x="1108505" y="249872"/>
                  </a:lnTo>
                  <a:lnTo>
                    <a:pt x="1108505" y="277571"/>
                  </a:lnTo>
                  <a:lnTo>
                    <a:pt x="732839" y="466274"/>
                  </a:lnTo>
                  <a:lnTo>
                    <a:pt x="552519" y="554566"/>
                  </a:lnTo>
                  <a:lnTo>
                    <a:pt x="0" y="277571"/>
                  </a:lnTo>
                  <a:lnTo>
                    <a:pt x="0" y="249872"/>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71" name="Freeform 320">
              <a:extLst>
                <a:ext uri="{FF2B5EF4-FFF2-40B4-BE49-F238E27FC236}">
                  <a16:creationId xmlns:a16="http://schemas.microsoft.com/office/drawing/2014/main" id="{4F91403E-EC37-6476-48FB-62E5E78EF172}"/>
                </a:ext>
              </a:extLst>
            </p:cNvPr>
            <p:cNvSpPr/>
            <p:nvPr/>
          </p:nvSpPr>
          <p:spPr>
            <a:xfrm>
              <a:off x="10735675" y="3392193"/>
              <a:ext cx="2217010" cy="1109130"/>
            </a:xfrm>
            <a:custGeom>
              <a:avLst/>
              <a:gdLst>
                <a:gd name="connsiteX0" fmla="*/ 125993 w 1108505"/>
                <a:gd name="connsiteY0" fmla="*/ 214093 h 554565"/>
                <a:gd name="connsiteX1" fmla="*/ 377979 w 1108505"/>
                <a:gd name="connsiteY1" fmla="*/ 88292 h 554565"/>
                <a:gd name="connsiteX2" fmla="*/ 555409 w 1108505"/>
                <a:gd name="connsiteY2" fmla="*/ 0 h 554565"/>
                <a:gd name="connsiteX3" fmla="*/ 1007943 w 1108505"/>
                <a:gd name="connsiteY3" fmla="*/ 225635 h 554565"/>
                <a:gd name="connsiteX4" fmla="*/ 1108505 w 1108505"/>
                <a:gd name="connsiteY4" fmla="*/ 276994 h 554565"/>
                <a:gd name="connsiteX5" fmla="*/ 732839 w 1108505"/>
                <a:gd name="connsiteY5" fmla="*/ 465697 h 554565"/>
                <a:gd name="connsiteX6" fmla="*/ 552519 w 1108505"/>
                <a:gd name="connsiteY6" fmla="*/ 554566 h 554565"/>
                <a:gd name="connsiteX7" fmla="*/ 0 w 1108505"/>
                <a:gd name="connsiteY7" fmla="*/ 276994 h 554565"/>
                <a:gd name="connsiteX8" fmla="*/ 125993 w 1108505"/>
                <a:gd name="connsiteY8" fmla="*/ 214093 h 55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8505" h="554565">
                  <a:moveTo>
                    <a:pt x="125993" y="214093"/>
                  </a:moveTo>
                  <a:lnTo>
                    <a:pt x="377979" y="88292"/>
                  </a:lnTo>
                  <a:lnTo>
                    <a:pt x="555409" y="0"/>
                  </a:lnTo>
                  <a:lnTo>
                    <a:pt x="1007943" y="225635"/>
                  </a:lnTo>
                  <a:lnTo>
                    <a:pt x="1108505" y="276994"/>
                  </a:lnTo>
                  <a:lnTo>
                    <a:pt x="732839" y="465697"/>
                  </a:lnTo>
                  <a:lnTo>
                    <a:pt x="552519" y="554566"/>
                  </a:lnTo>
                  <a:lnTo>
                    <a:pt x="0" y="276994"/>
                  </a:lnTo>
                  <a:lnTo>
                    <a:pt x="125993" y="214093"/>
                  </a:lnTo>
                  <a:close/>
                </a:path>
              </a:pathLst>
            </a:custGeom>
            <a:solidFill>
              <a:srgbClr val="E3E5E5"/>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72" name="Freeform 321">
              <a:extLst>
                <a:ext uri="{FF2B5EF4-FFF2-40B4-BE49-F238E27FC236}">
                  <a16:creationId xmlns:a16="http://schemas.microsoft.com/office/drawing/2014/main" id="{990B205B-6177-654A-1680-44DFCD3E9528}"/>
                </a:ext>
              </a:extLst>
            </p:cNvPr>
            <p:cNvSpPr/>
            <p:nvPr/>
          </p:nvSpPr>
          <p:spPr>
            <a:xfrm>
              <a:off x="10726426" y="3383247"/>
              <a:ext cx="2237816" cy="1128462"/>
            </a:xfrm>
            <a:custGeom>
              <a:avLst/>
              <a:gdLst>
                <a:gd name="connsiteX0" fmla="*/ 557143 w 1118908"/>
                <a:gd name="connsiteY0" fmla="*/ 564232 h 564231"/>
                <a:gd name="connsiteX1" fmla="*/ 555408 w 1118908"/>
                <a:gd name="connsiteY1" fmla="*/ 563655 h 564231"/>
                <a:gd name="connsiteX2" fmla="*/ 2890 w 1118908"/>
                <a:gd name="connsiteY2" fmla="*/ 286660 h 564231"/>
                <a:gd name="connsiteX3" fmla="*/ 0 w 1118908"/>
                <a:gd name="connsiteY3" fmla="*/ 282044 h 564231"/>
                <a:gd name="connsiteX4" fmla="*/ 2890 w 1118908"/>
                <a:gd name="connsiteY4" fmla="*/ 277427 h 564231"/>
                <a:gd name="connsiteX5" fmla="*/ 558876 w 1118908"/>
                <a:gd name="connsiteY5" fmla="*/ 433 h 564231"/>
                <a:gd name="connsiteX6" fmla="*/ 563500 w 1118908"/>
                <a:gd name="connsiteY6" fmla="*/ 433 h 564231"/>
                <a:gd name="connsiteX7" fmla="*/ 1016034 w 1118908"/>
                <a:gd name="connsiteY7" fmla="*/ 226645 h 564231"/>
                <a:gd name="connsiteX8" fmla="*/ 1116597 w 1118908"/>
                <a:gd name="connsiteY8" fmla="*/ 278004 h 564231"/>
                <a:gd name="connsiteX9" fmla="*/ 1118908 w 1118908"/>
                <a:gd name="connsiteY9" fmla="*/ 282621 h 564231"/>
                <a:gd name="connsiteX10" fmla="*/ 1116597 w 1118908"/>
                <a:gd name="connsiteY10" fmla="*/ 287237 h 564231"/>
                <a:gd name="connsiteX11" fmla="*/ 740352 w 1118908"/>
                <a:gd name="connsiteY11" fmla="*/ 475940 h 564231"/>
                <a:gd name="connsiteX12" fmla="*/ 560610 w 1118908"/>
                <a:gd name="connsiteY12" fmla="*/ 564232 h 564231"/>
                <a:gd name="connsiteX13" fmla="*/ 557143 w 1118908"/>
                <a:gd name="connsiteY13" fmla="*/ 564232 h 564231"/>
                <a:gd name="connsiteX14" fmla="*/ 15027 w 1118908"/>
                <a:gd name="connsiteY14" fmla="*/ 281467 h 564231"/>
                <a:gd name="connsiteX15" fmla="*/ 556564 w 1118908"/>
                <a:gd name="connsiteY15" fmla="*/ 553267 h 564231"/>
                <a:gd name="connsiteX16" fmla="*/ 733995 w 1118908"/>
                <a:gd name="connsiteY16" fmla="*/ 466130 h 564231"/>
                <a:gd name="connsiteX17" fmla="*/ 1100992 w 1118908"/>
                <a:gd name="connsiteY17" fmla="*/ 281467 h 564231"/>
                <a:gd name="connsiteX18" fmla="*/ 1009098 w 1118908"/>
                <a:gd name="connsiteY18" fmla="*/ 234147 h 564231"/>
                <a:gd name="connsiteX19" fmla="*/ 558876 w 1118908"/>
                <a:gd name="connsiteY19" fmla="*/ 9666 h 564231"/>
                <a:gd name="connsiteX20" fmla="*/ 132928 w 1118908"/>
                <a:gd name="connsiteY20" fmla="*/ 223183 h 564231"/>
                <a:gd name="connsiteX21" fmla="*/ 15027 w 1118908"/>
                <a:gd name="connsiteY21" fmla="*/ 281467 h 56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18908" h="564231">
                  <a:moveTo>
                    <a:pt x="557143" y="564232"/>
                  </a:moveTo>
                  <a:cubicBezTo>
                    <a:pt x="555987" y="564232"/>
                    <a:pt x="555408" y="564232"/>
                    <a:pt x="555408" y="563655"/>
                  </a:cubicBezTo>
                  <a:lnTo>
                    <a:pt x="2890" y="286660"/>
                  </a:lnTo>
                  <a:cubicBezTo>
                    <a:pt x="1156" y="285506"/>
                    <a:pt x="0" y="284352"/>
                    <a:pt x="0" y="282044"/>
                  </a:cubicBezTo>
                  <a:cubicBezTo>
                    <a:pt x="0" y="280313"/>
                    <a:pt x="1156" y="278581"/>
                    <a:pt x="2890" y="277427"/>
                  </a:cubicBezTo>
                  <a:lnTo>
                    <a:pt x="558876" y="433"/>
                  </a:lnTo>
                  <a:cubicBezTo>
                    <a:pt x="560610" y="-144"/>
                    <a:pt x="561766" y="-144"/>
                    <a:pt x="563500" y="433"/>
                  </a:cubicBezTo>
                  <a:lnTo>
                    <a:pt x="1016034" y="226645"/>
                  </a:lnTo>
                  <a:lnTo>
                    <a:pt x="1116597" y="278004"/>
                  </a:lnTo>
                  <a:cubicBezTo>
                    <a:pt x="1118331" y="279158"/>
                    <a:pt x="1118908" y="280313"/>
                    <a:pt x="1118908" y="282621"/>
                  </a:cubicBezTo>
                  <a:cubicBezTo>
                    <a:pt x="1118908" y="284352"/>
                    <a:pt x="1117753" y="286083"/>
                    <a:pt x="1116597" y="287237"/>
                  </a:cubicBezTo>
                  <a:lnTo>
                    <a:pt x="740352" y="475940"/>
                  </a:lnTo>
                  <a:lnTo>
                    <a:pt x="560610" y="564232"/>
                  </a:lnTo>
                  <a:cubicBezTo>
                    <a:pt x="558298" y="563655"/>
                    <a:pt x="557720" y="564232"/>
                    <a:pt x="557143" y="564232"/>
                  </a:cubicBezTo>
                  <a:close/>
                  <a:moveTo>
                    <a:pt x="15027" y="281467"/>
                  </a:moveTo>
                  <a:lnTo>
                    <a:pt x="556564" y="553267"/>
                  </a:lnTo>
                  <a:lnTo>
                    <a:pt x="733995" y="466130"/>
                  </a:lnTo>
                  <a:lnTo>
                    <a:pt x="1100992" y="281467"/>
                  </a:lnTo>
                  <a:lnTo>
                    <a:pt x="1009098" y="234147"/>
                  </a:lnTo>
                  <a:lnTo>
                    <a:pt x="558876" y="9666"/>
                  </a:lnTo>
                  <a:lnTo>
                    <a:pt x="132928" y="223183"/>
                  </a:lnTo>
                  <a:lnTo>
                    <a:pt x="15027" y="281467"/>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73" name="Freeform 322">
              <a:extLst>
                <a:ext uri="{FF2B5EF4-FFF2-40B4-BE49-F238E27FC236}">
                  <a16:creationId xmlns:a16="http://schemas.microsoft.com/office/drawing/2014/main" id="{368F3922-AC1F-A47F-FB70-977B0ED851A3}"/>
                </a:ext>
              </a:extLst>
            </p:cNvPr>
            <p:cNvSpPr/>
            <p:nvPr/>
          </p:nvSpPr>
          <p:spPr>
            <a:xfrm>
              <a:off x="10719493" y="3212145"/>
              <a:ext cx="1129310" cy="2211338"/>
            </a:xfrm>
            <a:custGeom>
              <a:avLst/>
              <a:gdLst>
                <a:gd name="connsiteX0" fmla="*/ 558298 w 564655"/>
                <a:gd name="connsiteY0" fmla="*/ 1105669 h 1105669"/>
                <a:gd name="connsiteX1" fmla="*/ 2312 w 564655"/>
                <a:gd name="connsiteY1" fmla="*/ 828675 h 1105669"/>
                <a:gd name="connsiteX2" fmla="*/ 0 w 564655"/>
                <a:gd name="connsiteY2" fmla="*/ 824058 h 1105669"/>
                <a:gd name="connsiteX3" fmla="*/ 0 w 564655"/>
                <a:gd name="connsiteY3" fmla="*/ 0 h 1105669"/>
                <a:gd name="connsiteX4" fmla="*/ 9825 w 564655"/>
                <a:gd name="connsiteY4" fmla="*/ 0 h 1105669"/>
                <a:gd name="connsiteX5" fmla="*/ 9825 w 564655"/>
                <a:gd name="connsiteY5" fmla="*/ 821173 h 1105669"/>
                <a:gd name="connsiteX6" fmla="*/ 554831 w 564655"/>
                <a:gd name="connsiteY6" fmla="*/ 1092974 h 1105669"/>
                <a:gd name="connsiteX7" fmla="*/ 554831 w 564655"/>
                <a:gd name="connsiteY7" fmla="*/ 242947 h 1105669"/>
                <a:gd name="connsiteX8" fmla="*/ 564656 w 564655"/>
                <a:gd name="connsiteY8" fmla="*/ 242947 h 1105669"/>
                <a:gd name="connsiteX9" fmla="*/ 564656 w 564655"/>
                <a:gd name="connsiteY9" fmla="*/ 1101053 h 1105669"/>
                <a:gd name="connsiteX10" fmla="*/ 558298 w 564655"/>
                <a:gd name="connsiteY10" fmla="*/ 1105669 h 110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4655" h="1105669">
                  <a:moveTo>
                    <a:pt x="558298" y="1105669"/>
                  </a:moveTo>
                  <a:lnTo>
                    <a:pt x="2312" y="828675"/>
                  </a:lnTo>
                  <a:lnTo>
                    <a:pt x="0" y="824058"/>
                  </a:lnTo>
                  <a:lnTo>
                    <a:pt x="0" y="0"/>
                  </a:lnTo>
                  <a:lnTo>
                    <a:pt x="9825" y="0"/>
                  </a:lnTo>
                  <a:lnTo>
                    <a:pt x="9825" y="821173"/>
                  </a:lnTo>
                  <a:lnTo>
                    <a:pt x="554831" y="1092974"/>
                  </a:lnTo>
                  <a:lnTo>
                    <a:pt x="554831" y="242947"/>
                  </a:lnTo>
                  <a:lnTo>
                    <a:pt x="564656" y="242947"/>
                  </a:lnTo>
                  <a:lnTo>
                    <a:pt x="564656" y="1101053"/>
                  </a:lnTo>
                  <a:lnTo>
                    <a:pt x="558298" y="1105669"/>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74" name="Freeform 326">
              <a:extLst>
                <a:ext uri="{FF2B5EF4-FFF2-40B4-BE49-F238E27FC236}">
                  <a16:creationId xmlns:a16="http://schemas.microsoft.com/office/drawing/2014/main" id="{2BAAA709-DDB4-1995-087B-CCBA730838FA}"/>
                </a:ext>
              </a:extLst>
            </p:cNvPr>
            <p:cNvSpPr/>
            <p:nvPr/>
          </p:nvSpPr>
          <p:spPr>
            <a:xfrm>
              <a:off x="10726426" y="3207816"/>
              <a:ext cx="2237816" cy="1129616"/>
            </a:xfrm>
            <a:custGeom>
              <a:avLst/>
              <a:gdLst>
                <a:gd name="connsiteX0" fmla="*/ 557143 w 1118908"/>
                <a:gd name="connsiteY0" fmla="*/ 564809 h 564808"/>
                <a:gd name="connsiteX1" fmla="*/ 555408 w 1118908"/>
                <a:gd name="connsiteY1" fmla="*/ 564232 h 564808"/>
                <a:gd name="connsiteX2" fmla="*/ 2890 w 1118908"/>
                <a:gd name="connsiteY2" fmla="*/ 286660 h 564808"/>
                <a:gd name="connsiteX3" fmla="*/ 0 w 1118908"/>
                <a:gd name="connsiteY3" fmla="*/ 282044 h 564808"/>
                <a:gd name="connsiteX4" fmla="*/ 2890 w 1118908"/>
                <a:gd name="connsiteY4" fmla="*/ 277427 h 564808"/>
                <a:gd name="connsiteX5" fmla="*/ 558876 w 1118908"/>
                <a:gd name="connsiteY5" fmla="*/ 433 h 564808"/>
                <a:gd name="connsiteX6" fmla="*/ 563500 w 1118908"/>
                <a:gd name="connsiteY6" fmla="*/ 433 h 564808"/>
                <a:gd name="connsiteX7" fmla="*/ 1016034 w 1118908"/>
                <a:gd name="connsiteY7" fmla="*/ 226645 h 564808"/>
                <a:gd name="connsiteX8" fmla="*/ 1116597 w 1118908"/>
                <a:gd name="connsiteY8" fmla="*/ 278004 h 564808"/>
                <a:gd name="connsiteX9" fmla="*/ 1118908 w 1118908"/>
                <a:gd name="connsiteY9" fmla="*/ 282621 h 564808"/>
                <a:gd name="connsiteX10" fmla="*/ 1116597 w 1118908"/>
                <a:gd name="connsiteY10" fmla="*/ 287237 h 564808"/>
                <a:gd name="connsiteX11" fmla="*/ 740352 w 1118908"/>
                <a:gd name="connsiteY11" fmla="*/ 475940 h 564808"/>
                <a:gd name="connsiteX12" fmla="*/ 560610 w 1118908"/>
                <a:gd name="connsiteY12" fmla="*/ 564232 h 564808"/>
                <a:gd name="connsiteX13" fmla="*/ 557143 w 1118908"/>
                <a:gd name="connsiteY13" fmla="*/ 564809 h 564808"/>
                <a:gd name="connsiteX14" fmla="*/ 15027 w 1118908"/>
                <a:gd name="connsiteY14" fmla="*/ 282044 h 564808"/>
                <a:gd name="connsiteX15" fmla="*/ 556564 w 1118908"/>
                <a:gd name="connsiteY15" fmla="*/ 553845 h 564808"/>
                <a:gd name="connsiteX16" fmla="*/ 733995 w 1118908"/>
                <a:gd name="connsiteY16" fmla="*/ 466707 h 564808"/>
                <a:gd name="connsiteX17" fmla="*/ 1100992 w 1118908"/>
                <a:gd name="connsiteY17" fmla="*/ 282044 h 564808"/>
                <a:gd name="connsiteX18" fmla="*/ 1009098 w 1118908"/>
                <a:gd name="connsiteY18" fmla="*/ 234724 h 564808"/>
                <a:gd name="connsiteX19" fmla="*/ 558876 w 1118908"/>
                <a:gd name="connsiteY19" fmla="*/ 10243 h 564808"/>
                <a:gd name="connsiteX20" fmla="*/ 132928 w 1118908"/>
                <a:gd name="connsiteY20" fmla="*/ 223182 h 564808"/>
                <a:gd name="connsiteX21" fmla="*/ 15027 w 1118908"/>
                <a:gd name="connsiteY21" fmla="*/ 282044 h 564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18908" h="564808">
                  <a:moveTo>
                    <a:pt x="557143" y="564809"/>
                  </a:moveTo>
                  <a:cubicBezTo>
                    <a:pt x="555987" y="564809"/>
                    <a:pt x="555408" y="564809"/>
                    <a:pt x="555408" y="564232"/>
                  </a:cubicBezTo>
                  <a:lnTo>
                    <a:pt x="2890" y="286660"/>
                  </a:lnTo>
                  <a:cubicBezTo>
                    <a:pt x="1156" y="285506"/>
                    <a:pt x="0" y="284352"/>
                    <a:pt x="0" y="282044"/>
                  </a:cubicBezTo>
                  <a:cubicBezTo>
                    <a:pt x="0" y="280312"/>
                    <a:pt x="1156" y="278581"/>
                    <a:pt x="2890" y="277427"/>
                  </a:cubicBezTo>
                  <a:lnTo>
                    <a:pt x="558876" y="433"/>
                  </a:lnTo>
                  <a:cubicBezTo>
                    <a:pt x="560610" y="-144"/>
                    <a:pt x="561766" y="-144"/>
                    <a:pt x="563500" y="433"/>
                  </a:cubicBezTo>
                  <a:lnTo>
                    <a:pt x="1016034" y="226645"/>
                  </a:lnTo>
                  <a:lnTo>
                    <a:pt x="1116597" y="278004"/>
                  </a:lnTo>
                  <a:cubicBezTo>
                    <a:pt x="1118331" y="279158"/>
                    <a:pt x="1118908" y="280312"/>
                    <a:pt x="1118908" y="282621"/>
                  </a:cubicBezTo>
                  <a:cubicBezTo>
                    <a:pt x="1118908" y="284352"/>
                    <a:pt x="1117753" y="286083"/>
                    <a:pt x="1116597" y="287237"/>
                  </a:cubicBezTo>
                  <a:lnTo>
                    <a:pt x="740352" y="475940"/>
                  </a:lnTo>
                  <a:lnTo>
                    <a:pt x="560610" y="564232"/>
                  </a:lnTo>
                  <a:cubicBezTo>
                    <a:pt x="558298" y="564232"/>
                    <a:pt x="557720" y="564809"/>
                    <a:pt x="557143" y="564809"/>
                  </a:cubicBezTo>
                  <a:close/>
                  <a:moveTo>
                    <a:pt x="15027" y="282044"/>
                  </a:moveTo>
                  <a:lnTo>
                    <a:pt x="556564" y="553845"/>
                  </a:lnTo>
                  <a:lnTo>
                    <a:pt x="733995" y="466707"/>
                  </a:lnTo>
                  <a:lnTo>
                    <a:pt x="1100992" y="282044"/>
                  </a:lnTo>
                  <a:lnTo>
                    <a:pt x="1009098" y="234724"/>
                  </a:lnTo>
                  <a:lnTo>
                    <a:pt x="558876" y="10243"/>
                  </a:lnTo>
                  <a:lnTo>
                    <a:pt x="132928" y="223182"/>
                  </a:lnTo>
                  <a:lnTo>
                    <a:pt x="15027" y="282044"/>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75" name="Freeform 327">
              <a:extLst>
                <a:ext uri="{FF2B5EF4-FFF2-40B4-BE49-F238E27FC236}">
                  <a16:creationId xmlns:a16="http://schemas.microsoft.com/office/drawing/2014/main" id="{C73C3872-2098-837D-1108-052C1FB2BE9B}"/>
                </a:ext>
              </a:extLst>
            </p:cNvPr>
            <p:cNvSpPr/>
            <p:nvPr/>
          </p:nvSpPr>
          <p:spPr>
            <a:xfrm>
              <a:off x="10726426" y="4073137"/>
              <a:ext cx="2234348" cy="676326"/>
            </a:xfrm>
            <a:custGeom>
              <a:avLst/>
              <a:gdLst>
                <a:gd name="connsiteX0" fmla="*/ 557143 w 1117174"/>
                <a:gd name="connsiteY0" fmla="*/ 338164 h 338163"/>
                <a:gd name="connsiteX1" fmla="*/ 555408 w 1117174"/>
                <a:gd name="connsiteY1" fmla="*/ 337587 h 338163"/>
                <a:gd name="connsiteX2" fmla="*/ 2890 w 1117174"/>
                <a:gd name="connsiteY2" fmla="*/ 60593 h 338163"/>
                <a:gd name="connsiteX3" fmla="*/ 0 w 1117174"/>
                <a:gd name="connsiteY3" fmla="*/ 55976 h 338163"/>
                <a:gd name="connsiteX4" fmla="*/ 2890 w 1117174"/>
                <a:gd name="connsiteY4" fmla="*/ 51359 h 338163"/>
                <a:gd name="connsiteX5" fmla="*/ 109232 w 1117174"/>
                <a:gd name="connsiteY5" fmla="*/ 3462 h 338163"/>
                <a:gd name="connsiteX6" fmla="*/ 113278 w 1117174"/>
                <a:gd name="connsiteY6" fmla="*/ 12695 h 338163"/>
                <a:gd name="connsiteX7" fmla="*/ 16182 w 1117174"/>
                <a:gd name="connsiteY7" fmla="*/ 56553 h 338163"/>
                <a:gd name="connsiteX8" fmla="*/ 557143 w 1117174"/>
                <a:gd name="connsiteY8" fmla="*/ 328354 h 338163"/>
                <a:gd name="connsiteX9" fmla="*/ 734573 w 1117174"/>
                <a:gd name="connsiteY9" fmla="*/ 241216 h 338163"/>
                <a:gd name="connsiteX10" fmla="*/ 1101570 w 1117174"/>
                <a:gd name="connsiteY10" fmla="*/ 56553 h 338163"/>
                <a:gd name="connsiteX11" fmla="*/ 1009676 w 1117174"/>
                <a:gd name="connsiteY11" fmla="*/ 9233 h 338163"/>
                <a:gd name="connsiteX12" fmla="*/ 1014300 w 1117174"/>
                <a:gd name="connsiteY12" fmla="*/ 0 h 338163"/>
                <a:gd name="connsiteX13" fmla="*/ 1114863 w 1117174"/>
                <a:gd name="connsiteY13" fmla="*/ 51359 h 338163"/>
                <a:gd name="connsiteX14" fmla="*/ 1117175 w 1117174"/>
                <a:gd name="connsiteY14" fmla="*/ 55976 h 338163"/>
                <a:gd name="connsiteX15" fmla="*/ 1114863 w 1117174"/>
                <a:gd name="connsiteY15" fmla="*/ 60593 h 338163"/>
                <a:gd name="connsiteX16" fmla="*/ 738618 w 1117174"/>
                <a:gd name="connsiteY16" fmla="*/ 249872 h 338163"/>
                <a:gd name="connsiteX17" fmla="*/ 558876 w 1117174"/>
                <a:gd name="connsiteY17" fmla="*/ 338164 h 338163"/>
                <a:gd name="connsiteX18" fmla="*/ 557143 w 1117174"/>
                <a:gd name="connsiteY18" fmla="*/ 338164 h 338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7174" h="338163">
                  <a:moveTo>
                    <a:pt x="557143" y="338164"/>
                  </a:moveTo>
                  <a:cubicBezTo>
                    <a:pt x="555987" y="338164"/>
                    <a:pt x="555408" y="338164"/>
                    <a:pt x="555408" y="337587"/>
                  </a:cubicBezTo>
                  <a:lnTo>
                    <a:pt x="2890" y="60593"/>
                  </a:lnTo>
                  <a:cubicBezTo>
                    <a:pt x="1156" y="59438"/>
                    <a:pt x="0" y="58284"/>
                    <a:pt x="0" y="55976"/>
                  </a:cubicBezTo>
                  <a:cubicBezTo>
                    <a:pt x="0" y="54245"/>
                    <a:pt x="1156" y="52513"/>
                    <a:pt x="2890" y="51359"/>
                  </a:cubicBezTo>
                  <a:lnTo>
                    <a:pt x="109232" y="3462"/>
                  </a:lnTo>
                  <a:lnTo>
                    <a:pt x="113278" y="12695"/>
                  </a:lnTo>
                  <a:lnTo>
                    <a:pt x="16182" y="56553"/>
                  </a:lnTo>
                  <a:lnTo>
                    <a:pt x="557143" y="328354"/>
                  </a:lnTo>
                  <a:lnTo>
                    <a:pt x="734573" y="241216"/>
                  </a:lnTo>
                  <a:lnTo>
                    <a:pt x="1101570" y="56553"/>
                  </a:lnTo>
                  <a:lnTo>
                    <a:pt x="1009676" y="9233"/>
                  </a:lnTo>
                  <a:lnTo>
                    <a:pt x="1014300" y="0"/>
                  </a:lnTo>
                  <a:lnTo>
                    <a:pt x="1114863" y="51359"/>
                  </a:lnTo>
                  <a:cubicBezTo>
                    <a:pt x="1116597" y="52513"/>
                    <a:pt x="1117175" y="53668"/>
                    <a:pt x="1117175" y="55976"/>
                  </a:cubicBezTo>
                  <a:cubicBezTo>
                    <a:pt x="1117175" y="57707"/>
                    <a:pt x="1116019" y="59438"/>
                    <a:pt x="1114863" y="60593"/>
                  </a:cubicBezTo>
                  <a:lnTo>
                    <a:pt x="738618" y="249872"/>
                  </a:lnTo>
                  <a:lnTo>
                    <a:pt x="558876" y="338164"/>
                  </a:lnTo>
                  <a:cubicBezTo>
                    <a:pt x="558298" y="337587"/>
                    <a:pt x="557720" y="338164"/>
                    <a:pt x="557143" y="338164"/>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76" name="Freeform 328">
              <a:extLst>
                <a:ext uri="{FF2B5EF4-FFF2-40B4-BE49-F238E27FC236}">
                  <a16:creationId xmlns:a16="http://schemas.microsoft.com/office/drawing/2014/main" id="{491D7980-91AA-993A-8E0A-101D7D117B98}"/>
                </a:ext>
              </a:extLst>
            </p:cNvPr>
            <p:cNvSpPr/>
            <p:nvPr/>
          </p:nvSpPr>
          <p:spPr>
            <a:xfrm>
              <a:off x="10726426" y="4516327"/>
              <a:ext cx="2234348" cy="676326"/>
            </a:xfrm>
            <a:custGeom>
              <a:avLst/>
              <a:gdLst>
                <a:gd name="connsiteX0" fmla="*/ 557143 w 1117174"/>
                <a:gd name="connsiteY0" fmla="*/ 338164 h 338163"/>
                <a:gd name="connsiteX1" fmla="*/ 555408 w 1117174"/>
                <a:gd name="connsiteY1" fmla="*/ 337587 h 338163"/>
                <a:gd name="connsiteX2" fmla="*/ 2890 w 1117174"/>
                <a:gd name="connsiteY2" fmla="*/ 60593 h 338163"/>
                <a:gd name="connsiteX3" fmla="*/ 0 w 1117174"/>
                <a:gd name="connsiteY3" fmla="*/ 55976 h 338163"/>
                <a:gd name="connsiteX4" fmla="*/ 2890 w 1117174"/>
                <a:gd name="connsiteY4" fmla="*/ 51359 h 338163"/>
                <a:gd name="connsiteX5" fmla="*/ 109232 w 1117174"/>
                <a:gd name="connsiteY5" fmla="*/ 3462 h 338163"/>
                <a:gd name="connsiteX6" fmla="*/ 113278 w 1117174"/>
                <a:gd name="connsiteY6" fmla="*/ 12695 h 338163"/>
                <a:gd name="connsiteX7" fmla="*/ 16182 w 1117174"/>
                <a:gd name="connsiteY7" fmla="*/ 56553 h 338163"/>
                <a:gd name="connsiteX8" fmla="*/ 557143 w 1117174"/>
                <a:gd name="connsiteY8" fmla="*/ 328354 h 338163"/>
                <a:gd name="connsiteX9" fmla="*/ 734573 w 1117174"/>
                <a:gd name="connsiteY9" fmla="*/ 241216 h 338163"/>
                <a:gd name="connsiteX10" fmla="*/ 1101570 w 1117174"/>
                <a:gd name="connsiteY10" fmla="*/ 56553 h 338163"/>
                <a:gd name="connsiteX11" fmla="*/ 1009676 w 1117174"/>
                <a:gd name="connsiteY11" fmla="*/ 9233 h 338163"/>
                <a:gd name="connsiteX12" fmla="*/ 1014300 w 1117174"/>
                <a:gd name="connsiteY12" fmla="*/ 0 h 338163"/>
                <a:gd name="connsiteX13" fmla="*/ 1114863 w 1117174"/>
                <a:gd name="connsiteY13" fmla="*/ 51359 h 338163"/>
                <a:gd name="connsiteX14" fmla="*/ 1117175 w 1117174"/>
                <a:gd name="connsiteY14" fmla="*/ 55976 h 338163"/>
                <a:gd name="connsiteX15" fmla="*/ 1114863 w 1117174"/>
                <a:gd name="connsiteY15" fmla="*/ 60593 h 338163"/>
                <a:gd name="connsiteX16" fmla="*/ 738618 w 1117174"/>
                <a:gd name="connsiteY16" fmla="*/ 249295 h 338163"/>
                <a:gd name="connsiteX17" fmla="*/ 558876 w 1117174"/>
                <a:gd name="connsiteY17" fmla="*/ 337587 h 338163"/>
                <a:gd name="connsiteX18" fmla="*/ 557143 w 1117174"/>
                <a:gd name="connsiteY18" fmla="*/ 338164 h 338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7174" h="338163">
                  <a:moveTo>
                    <a:pt x="557143" y="338164"/>
                  </a:moveTo>
                  <a:cubicBezTo>
                    <a:pt x="555987" y="338164"/>
                    <a:pt x="555408" y="338164"/>
                    <a:pt x="555408" y="337587"/>
                  </a:cubicBezTo>
                  <a:lnTo>
                    <a:pt x="2890" y="60593"/>
                  </a:lnTo>
                  <a:cubicBezTo>
                    <a:pt x="1156" y="59438"/>
                    <a:pt x="0" y="58284"/>
                    <a:pt x="0" y="55976"/>
                  </a:cubicBezTo>
                  <a:cubicBezTo>
                    <a:pt x="0" y="54245"/>
                    <a:pt x="1156" y="52514"/>
                    <a:pt x="2890" y="51359"/>
                  </a:cubicBezTo>
                  <a:lnTo>
                    <a:pt x="109232" y="3462"/>
                  </a:lnTo>
                  <a:lnTo>
                    <a:pt x="113278" y="12695"/>
                  </a:lnTo>
                  <a:lnTo>
                    <a:pt x="16182" y="56553"/>
                  </a:lnTo>
                  <a:lnTo>
                    <a:pt x="557143" y="328354"/>
                  </a:lnTo>
                  <a:lnTo>
                    <a:pt x="734573" y="241216"/>
                  </a:lnTo>
                  <a:lnTo>
                    <a:pt x="1101570" y="56553"/>
                  </a:lnTo>
                  <a:lnTo>
                    <a:pt x="1009676" y="9233"/>
                  </a:lnTo>
                  <a:lnTo>
                    <a:pt x="1014300" y="0"/>
                  </a:lnTo>
                  <a:lnTo>
                    <a:pt x="1114863" y="51359"/>
                  </a:lnTo>
                  <a:cubicBezTo>
                    <a:pt x="1116597" y="52514"/>
                    <a:pt x="1117175" y="53668"/>
                    <a:pt x="1117175" y="55976"/>
                  </a:cubicBezTo>
                  <a:cubicBezTo>
                    <a:pt x="1117175" y="57707"/>
                    <a:pt x="1116019" y="59438"/>
                    <a:pt x="1114863" y="60593"/>
                  </a:cubicBezTo>
                  <a:lnTo>
                    <a:pt x="738618" y="249295"/>
                  </a:lnTo>
                  <a:lnTo>
                    <a:pt x="558876" y="337587"/>
                  </a:lnTo>
                  <a:cubicBezTo>
                    <a:pt x="558298" y="338164"/>
                    <a:pt x="557720" y="338164"/>
                    <a:pt x="557143" y="338164"/>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77" name="Freeform 330">
              <a:extLst>
                <a:ext uri="{FF2B5EF4-FFF2-40B4-BE49-F238E27FC236}">
                  <a16:creationId xmlns:a16="http://schemas.microsoft.com/office/drawing/2014/main" id="{7C089AEF-13C1-B8A4-F537-16C198C64371}"/>
                </a:ext>
              </a:extLst>
            </p:cNvPr>
            <p:cNvSpPr/>
            <p:nvPr/>
          </p:nvSpPr>
          <p:spPr>
            <a:xfrm>
              <a:off x="11260453" y="3483368"/>
              <a:ext cx="19650" cy="1633112"/>
            </a:xfrm>
            <a:custGeom>
              <a:avLst/>
              <a:gdLst>
                <a:gd name="connsiteX0" fmla="*/ 9825 w 9825"/>
                <a:gd name="connsiteY0" fmla="*/ 0 h 816556"/>
                <a:gd name="connsiteX1" fmla="*/ 0 w 9825"/>
                <a:gd name="connsiteY1" fmla="*/ 0 h 816556"/>
                <a:gd name="connsiteX2" fmla="*/ 0 w 9825"/>
                <a:gd name="connsiteY2" fmla="*/ 816556 h 816556"/>
                <a:gd name="connsiteX3" fmla="*/ 9825 w 9825"/>
                <a:gd name="connsiteY3" fmla="*/ 816556 h 816556"/>
                <a:gd name="connsiteX4" fmla="*/ 9825 w 9825"/>
                <a:gd name="connsiteY4" fmla="*/ 0 h 816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 h="816556">
                  <a:moveTo>
                    <a:pt x="9825" y="0"/>
                  </a:moveTo>
                  <a:lnTo>
                    <a:pt x="0" y="0"/>
                  </a:lnTo>
                  <a:lnTo>
                    <a:pt x="0" y="816556"/>
                  </a:lnTo>
                  <a:lnTo>
                    <a:pt x="9825" y="816556"/>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78" name="Freeform 550">
              <a:extLst>
                <a:ext uri="{FF2B5EF4-FFF2-40B4-BE49-F238E27FC236}">
                  <a16:creationId xmlns:a16="http://schemas.microsoft.com/office/drawing/2014/main" id="{C92EB9E5-0D3F-B7A1-1722-00092744B77E}"/>
                </a:ext>
              </a:extLst>
            </p:cNvPr>
            <p:cNvSpPr/>
            <p:nvPr/>
          </p:nvSpPr>
          <p:spPr>
            <a:xfrm>
              <a:off x="9674286" y="3728926"/>
              <a:ext cx="473500" cy="498740"/>
            </a:xfrm>
            <a:custGeom>
              <a:avLst/>
              <a:gdLst>
                <a:gd name="connsiteX0" fmla="*/ 139423 w 236750"/>
                <a:gd name="connsiteY0" fmla="*/ 230966 h 249370"/>
                <a:gd name="connsiteX1" fmla="*/ 152716 w 236750"/>
                <a:gd name="connsiteY1" fmla="*/ 217693 h 249370"/>
                <a:gd name="connsiteX2" fmla="*/ 215134 w 236750"/>
                <a:gd name="connsiteY2" fmla="*/ 213653 h 249370"/>
                <a:gd name="connsiteX3" fmla="*/ 224959 w 236750"/>
                <a:gd name="connsiteY3" fmla="*/ 135749 h 249370"/>
                <a:gd name="connsiteX4" fmla="*/ 213978 w 236750"/>
                <a:gd name="connsiteY4" fmla="*/ 125362 h 249370"/>
                <a:gd name="connsiteX5" fmla="*/ 204731 w 236750"/>
                <a:gd name="connsiteY5" fmla="*/ 33030 h 249370"/>
                <a:gd name="connsiteX6" fmla="*/ 83362 w 236750"/>
                <a:gd name="connsiteY6" fmla="*/ 18026 h 249370"/>
                <a:gd name="connsiteX7" fmla="*/ 50419 w 236750"/>
                <a:gd name="connsiteY7" fmla="*/ 84389 h 249370"/>
                <a:gd name="connsiteX8" fmla="*/ 33080 w 236750"/>
                <a:gd name="connsiteY8" fmla="*/ 94200 h 249370"/>
                <a:gd name="connsiteX9" fmla="*/ 18054 w 236750"/>
                <a:gd name="connsiteY9" fmla="*/ 215385 h 249370"/>
                <a:gd name="connsiteX10" fmla="*/ 139423 w 236750"/>
                <a:gd name="connsiteY10" fmla="*/ 230966 h 249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6750" h="249370">
                  <a:moveTo>
                    <a:pt x="139423" y="230966"/>
                  </a:moveTo>
                  <a:cubicBezTo>
                    <a:pt x="144624" y="226926"/>
                    <a:pt x="149248" y="222887"/>
                    <a:pt x="152716" y="217693"/>
                  </a:cubicBezTo>
                  <a:cubicBezTo>
                    <a:pt x="171788" y="228657"/>
                    <a:pt x="196640" y="228080"/>
                    <a:pt x="215134" y="213653"/>
                  </a:cubicBezTo>
                  <a:cubicBezTo>
                    <a:pt x="239408" y="194610"/>
                    <a:pt x="244032" y="159986"/>
                    <a:pt x="224959" y="135749"/>
                  </a:cubicBezTo>
                  <a:cubicBezTo>
                    <a:pt x="221492" y="131709"/>
                    <a:pt x="218024" y="128247"/>
                    <a:pt x="213978" y="125362"/>
                  </a:cubicBezTo>
                  <a:cubicBezTo>
                    <a:pt x="228427" y="96508"/>
                    <a:pt x="226115" y="60729"/>
                    <a:pt x="204731" y="33030"/>
                  </a:cubicBezTo>
                  <a:cubicBezTo>
                    <a:pt x="175256" y="-4480"/>
                    <a:pt x="120929" y="-10827"/>
                    <a:pt x="83362" y="18026"/>
                  </a:cubicBezTo>
                  <a:cubicBezTo>
                    <a:pt x="62556" y="34761"/>
                    <a:pt x="50997" y="58998"/>
                    <a:pt x="50419" y="84389"/>
                  </a:cubicBezTo>
                  <a:cubicBezTo>
                    <a:pt x="44639" y="86698"/>
                    <a:pt x="38860" y="90160"/>
                    <a:pt x="33080" y="94200"/>
                  </a:cubicBezTo>
                  <a:cubicBezTo>
                    <a:pt x="-4486" y="123630"/>
                    <a:pt x="-10844" y="177875"/>
                    <a:pt x="18054" y="215385"/>
                  </a:cubicBezTo>
                  <a:cubicBezTo>
                    <a:pt x="47529" y="254048"/>
                    <a:pt x="101856" y="260396"/>
                    <a:pt x="139423" y="230966"/>
                  </a:cubicBezTo>
                  <a:close/>
                </a:path>
              </a:pathLst>
            </a:custGeom>
            <a:solidFill>
              <a:srgbClr val="E3E5E5"/>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79" name="Freeform 551">
              <a:extLst>
                <a:ext uri="{FF2B5EF4-FFF2-40B4-BE49-F238E27FC236}">
                  <a16:creationId xmlns:a16="http://schemas.microsoft.com/office/drawing/2014/main" id="{72C6777E-26C4-764B-76C8-EC501DC718B6}"/>
                </a:ext>
              </a:extLst>
            </p:cNvPr>
            <p:cNvSpPr/>
            <p:nvPr/>
          </p:nvSpPr>
          <p:spPr>
            <a:xfrm>
              <a:off x="9660228" y="3718352"/>
              <a:ext cx="496352" cy="520980"/>
            </a:xfrm>
            <a:custGeom>
              <a:avLst/>
              <a:gdLst>
                <a:gd name="connsiteX0" fmla="*/ 93281 w 248176"/>
                <a:gd name="connsiteY0" fmla="*/ 260490 h 260490"/>
                <a:gd name="connsiteX1" fmla="*/ 82300 w 248176"/>
                <a:gd name="connsiteY1" fmla="*/ 259913 h 260490"/>
                <a:gd name="connsiteX2" fmla="*/ 19303 w 248176"/>
                <a:gd name="connsiteY2" fmla="*/ 224712 h 260490"/>
                <a:gd name="connsiteX3" fmla="*/ 35486 w 248176"/>
                <a:gd name="connsiteY3" fmla="*/ 95448 h 260490"/>
                <a:gd name="connsiteX4" fmla="*/ 50513 w 248176"/>
                <a:gd name="connsiteY4" fmla="*/ 86214 h 260490"/>
                <a:gd name="connsiteX5" fmla="*/ 85767 w 248176"/>
                <a:gd name="connsiteY5" fmla="*/ 19274 h 260490"/>
                <a:gd name="connsiteX6" fmla="*/ 215228 w 248176"/>
                <a:gd name="connsiteY6" fmla="*/ 35432 h 260490"/>
                <a:gd name="connsiteX7" fmla="*/ 226787 w 248176"/>
                <a:gd name="connsiteY7" fmla="*/ 129495 h 260490"/>
                <a:gd name="connsiteX8" fmla="*/ 234878 w 248176"/>
                <a:gd name="connsiteY8" fmla="*/ 137574 h 260490"/>
                <a:gd name="connsiteX9" fmla="*/ 247593 w 248176"/>
                <a:gd name="connsiteY9" fmla="*/ 182585 h 260490"/>
                <a:gd name="connsiteX10" fmla="*/ 224475 w 248176"/>
                <a:gd name="connsiteY10" fmla="*/ 223558 h 260490"/>
                <a:gd name="connsiteX11" fmla="*/ 160323 w 248176"/>
                <a:gd name="connsiteY11" fmla="*/ 230482 h 260490"/>
                <a:gd name="connsiteX12" fmla="*/ 149342 w 248176"/>
                <a:gd name="connsiteY12" fmla="*/ 240870 h 260490"/>
                <a:gd name="connsiteX13" fmla="*/ 93281 w 248176"/>
                <a:gd name="connsiteY13" fmla="*/ 260490 h 260490"/>
                <a:gd name="connsiteX14" fmla="*/ 142407 w 248176"/>
                <a:gd name="connsiteY14" fmla="*/ 11772 h 260490"/>
                <a:gd name="connsiteX15" fmla="*/ 92703 w 248176"/>
                <a:gd name="connsiteY15" fmla="*/ 28507 h 260490"/>
                <a:gd name="connsiteX16" fmla="*/ 62072 w 248176"/>
                <a:gd name="connsiteY16" fmla="*/ 90254 h 260490"/>
                <a:gd name="connsiteX17" fmla="*/ 58604 w 248176"/>
                <a:gd name="connsiteY17" fmla="*/ 95448 h 260490"/>
                <a:gd name="connsiteX18" fmla="*/ 42999 w 248176"/>
                <a:gd name="connsiteY18" fmla="*/ 104681 h 260490"/>
                <a:gd name="connsiteX19" fmla="*/ 29129 w 248176"/>
                <a:gd name="connsiteY19" fmla="*/ 217787 h 260490"/>
                <a:gd name="connsiteX20" fmla="*/ 84034 w 248176"/>
                <a:gd name="connsiteY20" fmla="*/ 248372 h 260490"/>
                <a:gd name="connsiteX21" fmla="*/ 142984 w 248176"/>
                <a:gd name="connsiteY21" fmla="*/ 231637 h 260490"/>
                <a:gd name="connsiteX22" fmla="*/ 155121 w 248176"/>
                <a:gd name="connsiteY22" fmla="*/ 220095 h 260490"/>
                <a:gd name="connsiteX23" fmla="*/ 162635 w 248176"/>
                <a:gd name="connsiteY23" fmla="*/ 218364 h 260490"/>
                <a:gd name="connsiteX24" fmla="*/ 218696 w 248176"/>
                <a:gd name="connsiteY24" fmla="*/ 214902 h 260490"/>
                <a:gd name="connsiteX25" fmla="*/ 237190 w 248176"/>
                <a:gd name="connsiteY25" fmla="*/ 182008 h 260490"/>
                <a:gd name="connsiteX26" fmla="*/ 226787 w 248176"/>
                <a:gd name="connsiteY26" fmla="*/ 145653 h 260490"/>
                <a:gd name="connsiteX27" fmla="*/ 216962 w 248176"/>
                <a:gd name="connsiteY27" fmla="*/ 136420 h 260490"/>
                <a:gd name="connsiteX28" fmla="*/ 215228 w 248176"/>
                <a:gd name="connsiteY28" fmla="*/ 129495 h 260490"/>
                <a:gd name="connsiteX29" fmla="*/ 206559 w 248176"/>
                <a:gd name="connsiteY29" fmla="*/ 43511 h 260490"/>
                <a:gd name="connsiteX30" fmla="*/ 142407 w 248176"/>
                <a:gd name="connsiteY30" fmla="*/ 11772 h 260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8176" h="260490">
                  <a:moveTo>
                    <a:pt x="93281" y="260490"/>
                  </a:moveTo>
                  <a:cubicBezTo>
                    <a:pt x="89813" y="260490"/>
                    <a:pt x="86346" y="260490"/>
                    <a:pt x="82300" y="259913"/>
                  </a:cubicBezTo>
                  <a:cubicBezTo>
                    <a:pt x="57448" y="257028"/>
                    <a:pt x="34908" y="244332"/>
                    <a:pt x="19303" y="224712"/>
                  </a:cubicBezTo>
                  <a:cubicBezTo>
                    <a:pt x="-11906" y="184894"/>
                    <a:pt x="-4392" y="126609"/>
                    <a:pt x="35486" y="95448"/>
                  </a:cubicBezTo>
                  <a:cubicBezTo>
                    <a:pt x="41266" y="91408"/>
                    <a:pt x="45889" y="88523"/>
                    <a:pt x="50513" y="86214"/>
                  </a:cubicBezTo>
                  <a:cubicBezTo>
                    <a:pt x="52246" y="60246"/>
                    <a:pt x="64961" y="36009"/>
                    <a:pt x="85767" y="19274"/>
                  </a:cubicBezTo>
                  <a:cubicBezTo>
                    <a:pt x="125646" y="-11888"/>
                    <a:pt x="184019" y="-4386"/>
                    <a:pt x="215228" y="35432"/>
                  </a:cubicBezTo>
                  <a:cubicBezTo>
                    <a:pt x="236034" y="63132"/>
                    <a:pt x="240658" y="98333"/>
                    <a:pt x="226787" y="129495"/>
                  </a:cubicBezTo>
                  <a:cubicBezTo>
                    <a:pt x="229677" y="131803"/>
                    <a:pt x="231989" y="134688"/>
                    <a:pt x="234878" y="137574"/>
                  </a:cubicBezTo>
                  <a:cubicBezTo>
                    <a:pt x="245281" y="150847"/>
                    <a:pt x="249905" y="166427"/>
                    <a:pt x="247593" y="182585"/>
                  </a:cubicBezTo>
                  <a:cubicBezTo>
                    <a:pt x="245859" y="198743"/>
                    <a:pt x="237190" y="213170"/>
                    <a:pt x="224475" y="223558"/>
                  </a:cubicBezTo>
                  <a:cubicBezTo>
                    <a:pt x="205981" y="237984"/>
                    <a:pt x="181129" y="240293"/>
                    <a:pt x="160323" y="230482"/>
                  </a:cubicBezTo>
                  <a:cubicBezTo>
                    <a:pt x="156855" y="234522"/>
                    <a:pt x="152810" y="237407"/>
                    <a:pt x="149342" y="240870"/>
                  </a:cubicBezTo>
                  <a:cubicBezTo>
                    <a:pt x="133737" y="253565"/>
                    <a:pt x="114087" y="260490"/>
                    <a:pt x="93281" y="260490"/>
                  </a:cubicBezTo>
                  <a:close/>
                  <a:moveTo>
                    <a:pt x="142407" y="11772"/>
                  </a:moveTo>
                  <a:cubicBezTo>
                    <a:pt x="125068" y="11772"/>
                    <a:pt x="107730" y="17543"/>
                    <a:pt x="92703" y="28507"/>
                  </a:cubicBezTo>
                  <a:cubicBezTo>
                    <a:pt x="73631" y="43511"/>
                    <a:pt x="62072" y="66017"/>
                    <a:pt x="62072" y="90254"/>
                  </a:cubicBezTo>
                  <a:cubicBezTo>
                    <a:pt x="62072" y="92562"/>
                    <a:pt x="60916" y="94871"/>
                    <a:pt x="58604" y="95448"/>
                  </a:cubicBezTo>
                  <a:cubicBezTo>
                    <a:pt x="53980" y="97179"/>
                    <a:pt x="48779" y="100064"/>
                    <a:pt x="42999" y="104681"/>
                  </a:cubicBezTo>
                  <a:cubicBezTo>
                    <a:pt x="8322" y="131803"/>
                    <a:pt x="1965" y="182585"/>
                    <a:pt x="29129" y="217787"/>
                  </a:cubicBezTo>
                  <a:cubicBezTo>
                    <a:pt x="42999" y="235099"/>
                    <a:pt x="62649" y="246063"/>
                    <a:pt x="84034" y="248372"/>
                  </a:cubicBezTo>
                  <a:cubicBezTo>
                    <a:pt x="105418" y="250680"/>
                    <a:pt x="126224" y="244909"/>
                    <a:pt x="142984" y="231637"/>
                  </a:cubicBezTo>
                  <a:cubicBezTo>
                    <a:pt x="147030" y="228174"/>
                    <a:pt x="151654" y="224712"/>
                    <a:pt x="155121" y="220095"/>
                  </a:cubicBezTo>
                  <a:cubicBezTo>
                    <a:pt x="156855" y="217787"/>
                    <a:pt x="160323" y="216633"/>
                    <a:pt x="162635" y="218364"/>
                  </a:cubicBezTo>
                  <a:cubicBezTo>
                    <a:pt x="180551" y="228751"/>
                    <a:pt x="202513" y="227020"/>
                    <a:pt x="218696" y="214902"/>
                  </a:cubicBezTo>
                  <a:cubicBezTo>
                    <a:pt x="229099" y="206822"/>
                    <a:pt x="236034" y="194704"/>
                    <a:pt x="237190" y="182008"/>
                  </a:cubicBezTo>
                  <a:cubicBezTo>
                    <a:pt x="238924" y="168736"/>
                    <a:pt x="235456" y="156040"/>
                    <a:pt x="226787" y="145653"/>
                  </a:cubicBezTo>
                  <a:cubicBezTo>
                    <a:pt x="223319" y="141613"/>
                    <a:pt x="219852" y="138728"/>
                    <a:pt x="216962" y="136420"/>
                  </a:cubicBezTo>
                  <a:cubicBezTo>
                    <a:pt x="214650" y="134688"/>
                    <a:pt x="214072" y="131803"/>
                    <a:pt x="215228" y="129495"/>
                  </a:cubicBezTo>
                  <a:cubicBezTo>
                    <a:pt x="229099" y="101795"/>
                    <a:pt x="226209" y="68325"/>
                    <a:pt x="206559" y="43511"/>
                  </a:cubicBezTo>
                  <a:cubicBezTo>
                    <a:pt x="190376" y="22159"/>
                    <a:pt x="166680" y="11772"/>
                    <a:pt x="142407" y="11772"/>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grpSp>
          <p:nvGrpSpPr>
            <p:cNvPr id="285" name="Group 284">
              <a:extLst>
                <a:ext uri="{FF2B5EF4-FFF2-40B4-BE49-F238E27FC236}">
                  <a16:creationId xmlns:a16="http://schemas.microsoft.com/office/drawing/2014/main" id="{CE1064EF-F2BF-D9F2-1D16-DCA0DEAA431C}"/>
                </a:ext>
              </a:extLst>
            </p:cNvPr>
            <p:cNvGrpSpPr/>
            <p:nvPr/>
          </p:nvGrpSpPr>
          <p:grpSpPr>
            <a:xfrm>
              <a:off x="9786666" y="1171909"/>
              <a:ext cx="2458609" cy="3259010"/>
              <a:chOff x="8476026" y="4037029"/>
              <a:chExt cx="2458609" cy="3259010"/>
            </a:xfrm>
          </p:grpSpPr>
          <p:sp>
            <p:nvSpPr>
              <p:cNvPr id="287" name="Freeform 263">
                <a:extLst>
                  <a:ext uri="{FF2B5EF4-FFF2-40B4-BE49-F238E27FC236}">
                    <a16:creationId xmlns:a16="http://schemas.microsoft.com/office/drawing/2014/main" id="{CF33A51C-BE44-3192-D3C8-D5229628A06C}"/>
                  </a:ext>
                </a:extLst>
              </p:cNvPr>
              <p:cNvSpPr/>
              <p:nvPr/>
            </p:nvSpPr>
            <p:spPr>
              <a:xfrm>
                <a:off x="8600880" y="6818225"/>
                <a:ext cx="942056" cy="477814"/>
              </a:xfrm>
              <a:custGeom>
                <a:avLst/>
                <a:gdLst>
                  <a:gd name="connsiteX0" fmla="*/ 238115 w 471028"/>
                  <a:gd name="connsiteY0" fmla="*/ 238908 h 238907"/>
                  <a:gd name="connsiteX1" fmla="*/ 128882 w 471028"/>
                  <a:gd name="connsiteY1" fmla="*/ 179469 h 238907"/>
                  <a:gd name="connsiteX2" fmla="*/ 0 w 471028"/>
                  <a:gd name="connsiteY2" fmla="*/ 120031 h 238907"/>
                  <a:gd name="connsiteX3" fmla="*/ 238693 w 471028"/>
                  <a:gd name="connsiteY3" fmla="*/ 0 h 238907"/>
                  <a:gd name="connsiteX4" fmla="*/ 347925 w 471028"/>
                  <a:gd name="connsiteY4" fmla="*/ 60016 h 238907"/>
                  <a:gd name="connsiteX5" fmla="*/ 471028 w 471028"/>
                  <a:gd name="connsiteY5" fmla="*/ 119454 h 238907"/>
                  <a:gd name="connsiteX6" fmla="*/ 238115 w 471028"/>
                  <a:gd name="connsiteY6" fmla="*/ 238908 h 238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028" h="238907">
                    <a:moveTo>
                      <a:pt x="238115" y="238908"/>
                    </a:moveTo>
                    <a:lnTo>
                      <a:pt x="128882" y="179469"/>
                    </a:lnTo>
                    <a:lnTo>
                      <a:pt x="0" y="120031"/>
                    </a:lnTo>
                    <a:lnTo>
                      <a:pt x="238693" y="0"/>
                    </a:lnTo>
                    <a:lnTo>
                      <a:pt x="347925" y="60016"/>
                    </a:lnTo>
                    <a:lnTo>
                      <a:pt x="471028" y="119454"/>
                    </a:lnTo>
                    <a:lnTo>
                      <a:pt x="238115" y="238908"/>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88" name="Freeform 264">
                <a:extLst>
                  <a:ext uri="{FF2B5EF4-FFF2-40B4-BE49-F238E27FC236}">
                    <a16:creationId xmlns:a16="http://schemas.microsoft.com/office/drawing/2014/main" id="{FB3C3368-B89E-9482-064D-BDCBE058E3C6}"/>
                  </a:ext>
                </a:extLst>
              </p:cNvPr>
              <p:cNvSpPr/>
              <p:nvPr/>
            </p:nvSpPr>
            <p:spPr>
              <a:xfrm>
                <a:off x="8591632" y="6723587"/>
                <a:ext cx="485476" cy="417798"/>
              </a:xfrm>
              <a:custGeom>
                <a:avLst/>
                <a:gdLst>
                  <a:gd name="connsiteX0" fmla="*/ 0 w 242738"/>
                  <a:gd name="connsiteY0" fmla="*/ 0 h 208899"/>
                  <a:gd name="connsiteX1" fmla="*/ 0 w 242738"/>
                  <a:gd name="connsiteY1" fmla="*/ 87715 h 208899"/>
                  <a:gd name="connsiteX2" fmla="*/ 242738 w 242738"/>
                  <a:gd name="connsiteY2" fmla="*/ 208900 h 208899"/>
                  <a:gd name="connsiteX3" fmla="*/ 242738 w 242738"/>
                  <a:gd name="connsiteY3" fmla="*/ 121185 h 208899"/>
                  <a:gd name="connsiteX4" fmla="*/ 0 w 242738"/>
                  <a:gd name="connsiteY4" fmla="*/ 0 h 208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738" h="208899">
                    <a:moveTo>
                      <a:pt x="0" y="0"/>
                    </a:moveTo>
                    <a:lnTo>
                      <a:pt x="0" y="87715"/>
                    </a:lnTo>
                    <a:lnTo>
                      <a:pt x="242738" y="208900"/>
                    </a:lnTo>
                    <a:lnTo>
                      <a:pt x="242738" y="121185"/>
                    </a:lnTo>
                    <a:lnTo>
                      <a:pt x="0"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89" name="Freeform 265">
                <a:extLst>
                  <a:ext uri="{FF2B5EF4-FFF2-40B4-BE49-F238E27FC236}">
                    <a16:creationId xmlns:a16="http://schemas.microsoft.com/office/drawing/2014/main" id="{C81B3AB6-4D41-221D-5833-27E7D9517739}"/>
                  </a:ext>
                </a:extLst>
              </p:cNvPr>
              <p:cNvSpPr/>
              <p:nvPr/>
            </p:nvSpPr>
            <p:spPr>
              <a:xfrm>
                <a:off x="9077110" y="6723587"/>
                <a:ext cx="485476" cy="417798"/>
              </a:xfrm>
              <a:custGeom>
                <a:avLst/>
                <a:gdLst>
                  <a:gd name="connsiteX0" fmla="*/ 242738 w 242738"/>
                  <a:gd name="connsiteY0" fmla="*/ 0 h 208899"/>
                  <a:gd name="connsiteX1" fmla="*/ 0 w 242738"/>
                  <a:gd name="connsiteY1" fmla="*/ 121185 h 208899"/>
                  <a:gd name="connsiteX2" fmla="*/ 0 w 242738"/>
                  <a:gd name="connsiteY2" fmla="*/ 208900 h 208899"/>
                  <a:gd name="connsiteX3" fmla="*/ 242738 w 242738"/>
                  <a:gd name="connsiteY3" fmla="*/ 87715 h 208899"/>
                  <a:gd name="connsiteX4" fmla="*/ 242738 w 242738"/>
                  <a:gd name="connsiteY4" fmla="*/ 0 h 208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738" h="208899">
                    <a:moveTo>
                      <a:pt x="242738" y="0"/>
                    </a:moveTo>
                    <a:lnTo>
                      <a:pt x="0" y="121185"/>
                    </a:lnTo>
                    <a:lnTo>
                      <a:pt x="0" y="208900"/>
                    </a:lnTo>
                    <a:lnTo>
                      <a:pt x="242738" y="87715"/>
                    </a:lnTo>
                    <a:lnTo>
                      <a:pt x="242738" y="0"/>
                    </a:lnTo>
                    <a:close/>
                  </a:path>
                </a:pathLst>
              </a:custGeom>
              <a:solidFill>
                <a:srgbClr val="E4E6E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90" name="Freeform 266">
                <a:extLst>
                  <a:ext uri="{FF2B5EF4-FFF2-40B4-BE49-F238E27FC236}">
                    <a16:creationId xmlns:a16="http://schemas.microsoft.com/office/drawing/2014/main" id="{B2ABF8D4-1242-7472-35F3-56DBDD0DE8E4}"/>
                  </a:ext>
                </a:extLst>
              </p:cNvPr>
              <p:cNvSpPr/>
              <p:nvPr/>
            </p:nvSpPr>
            <p:spPr>
              <a:xfrm>
                <a:off x="8600880" y="6486986"/>
                <a:ext cx="942056" cy="478968"/>
              </a:xfrm>
              <a:custGeom>
                <a:avLst/>
                <a:gdLst>
                  <a:gd name="connsiteX0" fmla="*/ 238115 w 471028"/>
                  <a:gd name="connsiteY0" fmla="*/ 239485 h 239484"/>
                  <a:gd name="connsiteX1" fmla="*/ 128882 w 471028"/>
                  <a:gd name="connsiteY1" fmla="*/ 179469 h 239484"/>
                  <a:gd name="connsiteX2" fmla="*/ 0 w 471028"/>
                  <a:gd name="connsiteY2" fmla="*/ 120031 h 239484"/>
                  <a:gd name="connsiteX3" fmla="*/ 238693 w 471028"/>
                  <a:gd name="connsiteY3" fmla="*/ 0 h 239484"/>
                  <a:gd name="connsiteX4" fmla="*/ 347925 w 471028"/>
                  <a:gd name="connsiteY4" fmla="*/ 60015 h 239484"/>
                  <a:gd name="connsiteX5" fmla="*/ 471028 w 471028"/>
                  <a:gd name="connsiteY5" fmla="*/ 119454 h 239484"/>
                  <a:gd name="connsiteX6" fmla="*/ 238115 w 471028"/>
                  <a:gd name="connsiteY6" fmla="*/ 239485 h 239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028" h="239484">
                    <a:moveTo>
                      <a:pt x="238115" y="239485"/>
                    </a:moveTo>
                    <a:lnTo>
                      <a:pt x="128882" y="179469"/>
                    </a:lnTo>
                    <a:lnTo>
                      <a:pt x="0" y="120031"/>
                    </a:lnTo>
                    <a:lnTo>
                      <a:pt x="238693" y="0"/>
                    </a:lnTo>
                    <a:lnTo>
                      <a:pt x="347925" y="60015"/>
                    </a:lnTo>
                    <a:lnTo>
                      <a:pt x="471028" y="119454"/>
                    </a:lnTo>
                    <a:lnTo>
                      <a:pt x="238115" y="239485"/>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91" name="Freeform 267">
                <a:extLst>
                  <a:ext uri="{FF2B5EF4-FFF2-40B4-BE49-F238E27FC236}">
                    <a16:creationId xmlns:a16="http://schemas.microsoft.com/office/drawing/2014/main" id="{D6216792-2D52-0D5B-5A0B-D029AFEA9891}"/>
                  </a:ext>
                </a:extLst>
              </p:cNvPr>
              <p:cNvSpPr/>
              <p:nvPr/>
            </p:nvSpPr>
            <p:spPr>
              <a:xfrm>
                <a:off x="8581229" y="6468521"/>
                <a:ext cx="991758" cy="682098"/>
              </a:xfrm>
              <a:custGeom>
                <a:avLst/>
                <a:gdLst>
                  <a:gd name="connsiteX0" fmla="*/ 247940 w 495879"/>
                  <a:gd name="connsiteY0" fmla="*/ 341049 h 341049"/>
                  <a:gd name="connsiteX1" fmla="*/ 246784 w 495879"/>
                  <a:gd name="connsiteY1" fmla="*/ 341049 h 341049"/>
                  <a:gd name="connsiteX2" fmla="*/ 245628 w 495879"/>
                  <a:gd name="connsiteY2" fmla="*/ 340472 h 341049"/>
                  <a:gd name="connsiteX3" fmla="*/ 2890 w 495879"/>
                  <a:gd name="connsiteY3" fmla="*/ 219287 h 341049"/>
                  <a:gd name="connsiteX4" fmla="*/ 0 w 495879"/>
                  <a:gd name="connsiteY4" fmla="*/ 214671 h 341049"/>
                  <a:gd name="connsiteX5" fmla="*/ 0 w 495879"/>
                  <a:gd name="connsiteY5" fmla="*/ 124070 h 341049"/>
                  <a:gd name="connsiteX6" fmla="*/ 4046 w 495879"/>
                  <a:gd name="connsiteY6" fmla="*/ 121762 h 341049"/>
                  <a:gd name="connsiteX7" fmla="*/ 247940 w 495879"/>
                  <a:gd name="connsiteY7" fmla="*/ 0 h 341049"/>
                  <a:gd name="connsiteX8" fmla="*/ 249096 w 495879"/>
                  <a:gd name="connsiteY8" fmla="*/ 577 h 341049"/>
                  <a:gd name="connsiteX9" fmla="*/ 491834 w 495879"/>
                  <a:gd name="connsiteY9" fmla="*/ 121762 h 341049"/>
                  <a:gd name="connsiteX10" fmla="*/ 495880 w 495879"/>
                  <a:gd name="connsiteY10" fmla="*/ 124070 h 341049"/>
                  <a:gd name="connsiteX11" fmla="*/ 495880 w 495879"/>
                  <a:gd name="connsiteY11" fmla="*/ 214094 h 341049"/>
                  <a:gd name="connsiteX12" fmla="*/ 492990 w 495879"/>
                  <a:gd name="connsiteY12" fmla="*/ 218710 h 341049"/>
                  <a:gd name="connsiteX13" fmla="*/ 250830 w 495879"/>
                  <a:gd name="connsiteY13" fmla="*/ 339895 h 341049"/>
                  <a:gd name="connsiteX14" fmla="*/ 247940 w 495879"/>
                  <a:gd name="connsiteY14" fmla="*/ 341049 h 341049"/>
                  <a:gd name="connsiteX15" fmla="*/ 10403 w 495879"/>
                  <a:gd name="connsiteY15" fmla="*/ 211785 h 341049"/>
                  <a:gd name="connsiteX16" fmla="*/ 242738 w 495879"/>
                  <a:gd name="connsiteY16" fmla="*/ 327777 h 341049"/>
                  <a:gd name="connsiteX17" fmla="*/ 242738 w 495879"/>
                  <a:gd name="connsiteY17" fmla="*/ 252180 h 341049"/>
                  <a:gd name="connsiteX18" fmla="*/ 23118 w 495879"/>
                  <a:gd name="connsiteY18" fmla="*/ 142537 h 341049"/>
                  <a:gd name="connsiteX19" fmla="*/ 10981 w 495879"/>
                  <a:gd name="connsiteY19" fmla="*/ 136766 h 341049"/>
                  <a:gd name="connsiteX20" fmla="*/ 10981 w 495879"/>
                  <a:gd name="connsiteY20" fmla="*/ 211785 h 341049"/>
                  <a:gd name="connsiteX21" fmla="*/ 10403 w 495879"/>
                  <a:gd name="connsiteY21" fmla="*/ 211785 h 341049"/>
                  <a:gd name="connsiteX22" fmla="*/ 253141 w 495879"/>
                  <a:gd name="connsiteY22" fmla="*/ 252180 h 341049"/>
                  <a:gd name="connsiteX23" fmla="*/ 253141 w 495879"/>
                  <a:gd name="connsiteY23" fmla="*/ 327777 h 341049"/>
                  <a:gd name="connsiteX24" fmla="*/ 485477 w 495879"/>
                  <a:gd name="connsiteY24" fmla="*/ 211785 h 341049"/>
                  <a:gd name="connsiteX25" fmla="*/ 485477 w 495879"/>
                  <a:gd name="connsiteY25" fmla="*/ 136189 h 341049"/>
                  <a:gd name="connsiteX26" fmla="*/ 253141 w 495879"/>
                  <a:gd name="connsiteY26" fmla="*/ 252180 h 341049"/>
                  <a:gd name="connsiteX27" fmla="*/ 41035 w 495879"/>
                  <a:gd name="connsiteY27" fmla="*/ 139074 h 341049"/>
                  <a:gd name="connsiteX28" fmla="*/ 247940 w 495879"/>
                  <a:gd name="connsiteY28" fmla="*/ 242370 h 341049"/>
                  <a:gd name="connsiteX29" fmla="*/ 454846 w 495879"/>
                  <a:gd name="connsiteY29" fmla="*/ 139074 h 341049"/>
                  <a:gd name="connsiteX30" fmla="*/ 247940 w 495879"/>
                  <a:gd name="connsiteY30" fmla="*/ 35779 h 341049"/>
                  <a:gd name="connsiteX31" fmla="*/ 41035 w 495879"/>
                  <a:gd name="connsiteY31" fmla="*/ 139074 h 341049"/>
                  <a:gd name="connsiteX32" fmla="*/ 247940 w 495879"/>
                  <a:gd name="connsiteY32" fmla="*/ 23660 h 341049"/>
                  <a:gd name="connsiteX33" fmla="*/ 249096 w 495879"/>
                  <a:gd name="connsiteY33" fmla="*/ 24237 h 341049"/>
                  <a:gd name="connsiteX34" fmla="*/ 466405 w 495879"/>
                  <a:gd name="connsiteY34" fmla="*/ 132726 h 341049"/>
                  <a:gd name="connsiteX35" fmla="*/ 477964 w 495879"/>
                  <a:gd name="connsiteY35" fmla="*/ 126956 h 341049"/>
                  <a:gd name="connsiteX36" fmla="*/ 247362 w 495879"/>
                  <a:gd name="connsiteY36" fmla="*/ 12119 h 341049"/>
                  <a:gd name="connsiteX37" fmla="*/ 16761 w 495879"/>
                  <a:gd name="connsiteY37" fmla="*/ 126956 h 341049"/>
                  <a:gd name="connsiteX38" fmla="*/ 28320 w 495879"/>
                  <a:gd name="connsiteY38" fmla="*/ 132726 h 341049"/>
                  <a:gd name="connsiteX39" fmla="*/ 247940 w 495879"/>
                  <a:gd name="connsiteY39" fmla="*/ 23660 h 34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95879" h="341049">
                    <a:moveTo>
                      <a:pt x="247940" y="341049"/>
                    </a:moveTo>
                    <a:lnTo>
                      <a:pt x="246784" y="341049"/>
                    </a:lnTo>
                    <a:lnTo>
                      <a:pt x="245628" y="340472"/>
                    </a:lnTo>
                    <a:lnTo>
                      <a:pt x="2890" y="219287"/>
                    </a:lnTo>
                    <a:cubicBezTo>
                      <a:pt x="2312" y="218710"/>
                      <a:pt x="0" y="217556"/>
                      <a:pt x="0" y="214671"/>
                    </a:cubicBezTo>
                    <a:lnTo>
                      <a:pt x="0" y="124070"/>
                    </a:lnTo>
                    <a:lnTo>
                      <a:pt x="4046" y="121762"/>
                    </a:lnTo>
                    <a:lnTo>
                      <a:pt x="247940" y="0"/>
                    </a:lnTo>
                    <a:lnTo>
                      <a:pt x="249096" y="577"/>
                    </a:lnTo>
                    <a:lnTo>
                      <a:pt x="491834" y="121762"/>
                    </a:lnTo>
                    <a:lnTo>
                      <a:pt x="495880" y="124070"/>
                    </a:lnTo>
                    <a:lnTo>
                      <a:pt x="495880" y="214094"/>
                    </a:lnTo>
                    <a:cubicBezTo>
                      <a:pt x="495880" y="216979"/>
                      <a:pt x="493568" y="218133"/>
                      <a:pt x="492990" y="218710"/>
                    </a:cubicBezTo>
                    <a:lnTo>
                      <a:pt x="250830" y="339895"/>
                    </a:lnTo>
                    <a:cubicBezTo>
                      <a:pt x="249674" y="341049"/>
                      <a:pt x="249096" y="341049"/>
                      <a:pt x="247940" y="341049"/>
                    </a:cubicBezTo>
                    <a:close/>
                    <a:moveTo>
                      <a:pt x="10403" y="211785"/>
                    </a:moveTo>
                    <a:lnTo>
                      <a:pt x="242738" y="327777"/>
                    </a:lnTo>
                    <a:lnTo>
                      <a:pt x="242738" y="252180"/>
                    </a:lnTo>
                    <a:lnTo>
                      <a:pt x="23118" y="142537"/>
                    </a:lnTo>
                    <a:lnTo>
                      <a:pt x="10981" y="136766"/>
                    </a:lnTo>
                    <a:lnTo>
                      <a:pt x="10981" y="211785"/>
                    </a:lnTo>
                    <a:lnTo>
                      <a:pt x="10403" y="211785"/>
                    </a:lnTo>
                    <a:close/>
                    <a:moveTo>
                      <a:pt x="253141" y="252180"/>
                    </a:moveTo>
                    <a:lnTo>
                      <a:pt x="253141" y="327777"/>
                    </a:lnTo>
                    <a:lnTo>
                      <a:pt x="485477" y="211785"/>
                    </a:lnTo>
                    <a:lnTo>
                      <a:pt x="485477" y="136189"/>
                    </a:lnTo>
                    <a:lnTo>
                      <a:pt x="253141" y="252180"/>
                    </a:lnTo>
                    <a:close/>
                    <a:moveTo>
                      <a:pt x="41035" y="139074"/>
                    </a:moveTo>
                    <a:lnTo>
                      <a:pt x="247940" y="242370"/>
                    </a:lnTo>
                    <a:lnTo>
                      <a:pt x="454846" y="139074"/>
                    </a:lnTo>
                    <a:lnTo>
                      <a:pt x="247940" y="35779"/>
                    </a:lnTo>
                    <a:lnTo>
                      <a:pt x="41035" y="139074"/>
                    </a:lnTo>
                    <a:close/>
                    <a:moveTo>
                      <a:pt x="247940" y="23660"/>
                    </a:moveTo>
                    <a:lnTo>
                      <a:pt x="249096" y="24237"/>
                    </a:lnTo>
                    <a:lnTo>
                      <a:pt x="466405" y="132726"/>
                    </a:lnTo>
                    <a:lnTo>
                      <a:pt x="477964" y="126956"/>
                    </a:lnTo>
                    <a:lnTo>
                      <a:pt x="247362" y="12119"/>
                    </a:lnTo>
                    <a:lnTo>
                      <a:pt x="16761" y="126956"/>
                    </a:lnTo>
                    <a:lnTo>
                      <a:pt x="28320" y="132726"/>
                    </a:lnTo>
                    <a:lnTo>
                      <a:pt x="247940" y="23660"/>
                    </a:lnTo>
                    <a:close/>
                  </a:path>
                </a:pathLst>
              </a:custGeom>
              <a:solidFill>
                <a:srgbClr val="688598"/>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92" name="Freeform 268">
                <a:extLst>
                  <a:ext uri="{FF2B5EF4-FFF2-40B4-BE49-F238E27FC236}">
                    <a16:creationId xmlns:a16="http://schemas.microsoft.com/office/drawing/2014/main" id="{9F9BEFE9-3200-B908-EBE8-7A419BE8F711}"/>
                  </a:ext>
                </a:extLst>
              </p:cNvPr>
              <p:cNvSpPr/>
              <p:nvPr/>
            </p:nvSpPr>
            <p:spPr>
              <a:xfrm>
                <a:off x="9253963" y="4539946"/>
                <a:ext cx="19650" cy="2227496"/>
              </a:xfrm>
              <a:custGeom>
                <a:avLst/>
                <a:gdLst>
                  <a:gd name="connsiteX0" fmla="*/ 9825 w 9825"/>
                  <a:gd name="connsiteY0" fmla="*/ 0 h 1113748"/>
                  <a:gd name="connsiteX1" fmla="*/ 0 w 9825"/>
                  <a:gd name="connsiteY1" fmla="*/ 0 h 1113748"/>
                  <a:gd name="connsiteX2" fmla="*/ 0 w 9825"/>
                  <a:gd name="connsiteY2" fmla="*/ 1113748 h 1113748"/>
                  <a:gd name="connsiteX3" fmla="*/ 9825 w 9825"/>
                  <a:gd name="connsiteY3" fmla="*/ 1113748 h 1113748"/>
                  <a:gd name="connsiteX4" fmla="*/ 9825 w 9825"/>
                  <a:gd name="connsiteY4" fmla="*/ 0 h 1113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 h="1113748">
                    <a:moveTo>
                      <a:pt x="9825" y="0"/>
                    </a:moveTo>
                    <a:lnTo>
                      <a:pt x="0" y="0"/>
                    </a:lnTo>
                    <a:lnTo>
                      <a:pt x="0" y="1113748"/>
                    </a:lnTo>
                    <a:lnTo>
                      <a:pt x="9825" y="1113748"/>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93" name="Freeform 269">
                <a:extLst>
                  <a:ext uri="{FF2B5EF4-FFF2-40B4-BE49-F238E27FC236}">
                    <a16:creationId xmlns:a16="http://schemas.microsoft.com/office/drawing/2014/main" id="{EBB0368A-B914-5BD7-288A-2CD3D3C3F70E}"/>
                  </a:ext>
                </a:extLst>
              </p:cNvPr>
              <p:cNvSpPr/>
              <p:nvPr/>
            </p:nvSpPr>
            <p:spPr>
              <a:xfrm>
                <a:off x="9028563" y="4421071"/>
                <a:ext cx="19650" cy="1176070"/>
              </a:xfrm>
              <a:custGeom>
                <a:avLst/>
                <a:gdLst>
                  <a:gd name="connsiteX0" fmla="*/ 9825 w 9825"/>
                  <a:gd name="connsiteY0" fmla="*/ 0 h 588035"/>
                  <a:gd name="connsiteX1" fmla="*/ 0 w 9825"/>
                  <a:gd name="connsiteY1" fmla="*/ 0 h 588035"/>
                  <a:gd name="connsiteX2" fmla="*/ 0 w 9825"/>
                  <a:gd name="connsiteY2" fmla="*/ 588036 h 588035"/>
                  <a:gd name="connsiteX3" fmla="*/ 9825 w 9825"/>
                  <a:gd name="connsiteY3" fmla="*/ 588036 h 588035"/>
                  <a:gd name="connsiteX4" fmla="*/ 9825 w 9825"/>
                  <a:gd name="connsiteY4" fmla="*/ 0 h 588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 h="588035">
                    <a:moveTo>
                      <a:pt x="9825" y="0"/>
                    </a:moveTo>
                    <a:lnTo>
                      <a:pt x="0" y="0"/>
                    </a:lnTo>
                    <a:lnTo>
                      <a:pt x="0" y="588036"/>
                    </a:lnTo>
                    <a:lnTo>
                      <a:pt x="9825" y="588036"/>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94" name="Freeform 270">
                <a:extLst>
                  <a:ext uri="{FF2B5EF4-FFF2-40B4-BE49-F238E27FC236}">
                    <a16:creationId xmlns:a16="http://schemas.microsoft.com/office/drawing/2014/main" id="{B448198F-012D-D94F-FFB5-9ECEC9D855BD}"/>
                  </a:ext>
                </a:extLst>
              </p:cNvPr>
              <p:cNvSpPr/>
              <p:nvPr/>
            </p:nvSpPr>
            <p:spPr>
              <a:xfrm>
                <a:off x="9029717" y="4524942"/>
                <a:ext cx="242738" cy="431648"/>
              </a:xfrm>
              <a:custGeom>
                <a:avLst/>
                <a:gdLst>
                  <a:gd name="connsiteX0" fmla="*/ 8669 w 121369"/>
                  <a:gd name="connsiteY0" fmla="*/ 0 h 215824"/>
                  <a:gd name="connsiteX1" fmla="*/ 0 w 121369"/>
                  <a:gd name="connsiteY1" fmla="*/ 4617 h 215824"/>
                  <a:gd name="connsiteX2" fmla="*/ 112700 w 121369"/>
                  <a:gd name="connsiteY2" fmla="*/ 215825 h 215824"/>
                  <a:gd name="connsiteX3" fmla="*/ 121369 w 121369"/>
                  <a:gd name="connsiteY3" fmla="*/ 211208 h 215824"/>
                  <a:gd name="connsiteX4" fmla="*/ 8669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8669" y="0"/>
                    </a:moveTo>
                    <a:lnTo>
                      <a:pt x="0" y="4617"/>
                    </a:lnTo>
                    <a:lnTo>
                      <a:pt x="112700" y="215825"/>
                    </a:lnTo>
                    <a:lnTo>
                      <a:pt x="121369" y="211208"/>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95" name="Freeform 271">
                <a:extLst>
                  <a:ext uri="{FF2B5EF4-FFF2-40B4-BE49-F238E27FC236}">
                    <a16:creationId xmlns:a16="http://schemas.microsoft.com/office/drawing/2014/main" id="{4501F434-C605-BD06-8608-B4DC7FAFD836}"/>
                  </a:ext>
                </a:extLst>
              </p:cNvPr>
              <p:cNvSpPr/>
              <p:nvPr/>
            </p:nvSpPr>
            <p:spPr>
              <a:xfrm>
                <a:off x="9029717" y="5113556"/>
                <a:ext cx="242738" cy="431648"/>
              </a:xfrm>
              <a:custGeom>
                <a:avLst/>
                <a:gdLst>
                  <a:gd name="connsiteX0" fmla="*/ 8669 w 121369"/>
                  <a:gd name="connsiteY0" fmla="*/ 0 h 215824"/>
                  <a:gd name="connsiteX1" fmla="*/ 0 w 121369"/>
                  <a:gd name="connsiteY1" fmla="*/ 4617 h 215824"/>
                  <a:gd name="connsiteX2" fmla="*/ 112700 w 121369"/>
                  <a:gd name="connsiteY2" fmla="*/ 215825 h 215824"/>
                  <a:gd name="connsiteX3" fmla="*/ 121369 w 121369"/>
                  <a:gd name="connsiteY3" fmla="*/ 211208 h 215824"/>
                  <a:gd name="connsiteX4" fmla="*/ 8669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8669" y="0"/>
                    </a:moveTo>
                    <a:lnTo>
                      <a:pt x="0" y="4617"/>
                    </a:lnTo>
                    <a:lnTo>
                      <a:pt x="112700" y="215825"/>
                    </a:lnTo>
                    <a:lnTo>
                      <a:pt x="121369" y="211208"/>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96" name="Freeform 272">
                <a:extLst>
                  <a:ext uri="{FF2B5EF4-FFF2-40B4-BE49-F238E27FC236}">
                    <a16:creationId xmlns:a16="http://schemas.microsoft.com/office/drawing/2014/main" id="{3F22352B-6B15-E85B-2C9C-E7BBB5C8F606}"/>
                  </a:ext>
                </a:extLst>
              </p:cNvPr>
              <p:cNvSpPr/>
              <p:nvPr/>
            </p:nvSpPr>
            <p:spPr>
              <a:xfrm>
                <a:off x="9028563" y="4539946"/>
                <a:ext cx="19650" cy="2307132"/>
              </a:xfrm>
              <a:custGeom>
                <a:avLst/>
                <a:gdLst>
                  <a:gd name="connsiteX0" fmla="*/ 9825 w 9825"/>
                  <a:gd name="connsiteY0" fmla="*/ 0 h 1153566"/>
                  <a:gd name="connsiteX1" fmla="*/ 0 w 9825"/>
                  <a:gd name="connsiteY1" fmla="*/ 0 h 1153566"/>
                  <a:gd name="connsiteX2" fmla="*/ 0 w 9825"/>
                  <a:gd name="connsiteY2" fmla="*/ 1153566 h 1153566"/>
                  <a:gd name="connsiteX3" fmla="*/ 9825 w 9825"/>
                  <a:gd name="connsiteY3" fmla="*/ 1153566 h 1153566"/>
                  <a:gd name="connsiteX4" fmla="*/ 9825 w 9825"/>
                  <a:gd name="connsiteY4" fmla="*/ 0 h 1153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 h="1153566">
                    <a:moveTo>
                      <a:pt x="9825" y="0"/>
                    </a:moveTo>
                    <a:lnTo>
                      <a:pt x="0" y="0"/>
                    </a:lnTo>
                    <a:lnTo>
                      <a:pt x="0" y="1153566"/>
                    </a:lnTo>
                    <a:lnTo>
                      <a:pt x="9825" y="1153566"/>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97" name="Freeform 273">
                <a:extLst>
                  <a:ext uri="{FF2B5EF4-FFF2-40B4-BE49-F238E27FC236}">
                    <a16:creationId xmlns:a16="http://schemas.microsoft.com/office/drawing/2014/main" id="{0B16F1CE-54A6-A55C-9F6E-B82641BC4749}"/>
                  </a:ext>
                </a:extLst>
              </p:cNvPr>
              <p:cNvSpPr/>
              <p:nvPr/>
            </p:nvSpPr>
            <p:spPr>
              <a:xfrm>
                <a:off x="9253963" y="4421071"/>
                <a:ext cx="19650" cy="1176070"/>
              </a:xfrm>
              <a:custGeom>
                <a:avLst/>
                <a:gdLst>
                  <a:gd name="connsiteX0" fmla="*/ 9825 w 9825"/>
                  <a:gd name="connsiteY0" fmla="*/ 0 h 588035"/>
                  <a:gd name="connsiteX1" fmla="*/ 0 w 9825"/>
                  <a:gd name="connsiteY1" fmla="*/ 0 h 588035"/>
                  <a:gd name="connsiteX2" fmla="*/ 0 w 9825"/>
                  <a:gd name="connsiteY2" fmla="*/ 588036 h 588035"/>
                  <a:gd name="connsiteX3" fmla="*/ 9825 w 9825"/>
                  <a:gd name="connsiteY3" fmla="*/ 588036 h 588035"/>
                  <a:gd name="connsiteX4" fmla="*/ 9825 w 9825"/>
                  <a:gd name="connsiteY4" fmla="*/ 0 h 588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 h="588035">
                    <a:moveTo>
                      <a:pt x="9825" y="0"/>
                    </a:moveTo>
                    <a:lnTo>
                      <a:pt x="0" y="0"/>
                    </a:lnTo>
                    <a:lnTo>
                      <a:pt x="0" y="588036"/>
                    </a:lnTo>
                    <a:lnTo>
                      <a:pt x="9825" y="588036"/>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98" name="Freeform 274">
                <a:extLst>
                  <a:ext uri="{FF2B5EF4-FFF2-40B4-BE49-F238E27FC236}">
                    <a16:creationId xmlns:a16="http://schemas.microsoft.com/office/drawing/2014/main" id="{9BC13826-AC60-3858-7BE0-EDC4D59A7E97}"/>
                  </a:ext>
                </a:extLst>
              </p:cNvPr>
              <p:cNvSpPr/>
              <p:nvPr/>
            </p:nvSpPr>
            <p:spPr>
              <a:xfrm>
                <a:off x="9029717" y="4524942"/>
                <a:ext cx="242738" cy="431648"/>
              </a:xfrm>
              <a:custGeom>
                <a:avLst/>
                <a:gdLst>
                  <a:gd name="connsiteX0" fmla="*/ 112700 w 121369"/>
                  <a:gd name="connsiteY0" fmla="*/ 0 h 215824"/>
                  <a:gd name="connsiteX1" fmla="*/ 0 w 121369"/>
                  <a:gd name="connsiteY1" fmla="*/ 211208 h 215824"/>
                  <a:gd name="connsiteX2" fmla="*/ 8669 w 121369"/>
                  <a:gd name="connsiteY2" fmla="*/ 215825 h 215824"/>
                  <a:gd name="connsiteX3" fmla="*/ 121369 w 121369"/>
                  <a:gd name="connsiteY3" fmla="*/ 4617 h 215824"/>
                  <a:gd name="connsiteX4" fmla="*/ 112700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112700" y="0"/>
                    </a:moveTo>
                    <a:lnTo>
                      <a:pt x="0" y="211208"/>
                    </a:lnTo>
                    <a:lnTo>
                      <a:pt x="8669" y="215825"/>
                    </a:lnTo>
                    <a:lnTo>
                      <a:pt x="121369" y="4617"/>
                    </a:lnTo>
                    <a:lnTo>
                      <a:pt x="112700"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299" name="Freeform 275">
                <a:extLst>
                  <a:ext uri="{FF2B5EF4-FFF2-40B4-BE49-F238E27FC236}">
                    <a16:creationId xmlns:a16="http://schemas.microsoft.com/office/drawing/2014/main" id="{BD2947C4-2126-1A88-A8FC-91CB9742DE87}"/>
                  </a:ext>
                </a:extLst>
              </p:cNvPr>
              <p:cNvSpPr/>
              <p:nvPr/>
            </p:nvSpPr>
            <p:spPr>
              <a:xfrm>
                <a:off x="9029717" y="5113556"/>
                <a:ext cx="242738" cy="431648"/>
              </a:xfrm>
              <a:custGeom>
                <a:avLst/>
                <a:gdLst>
                  <a:gd name="connsiteX0" fmla="*/ 112700 w 121369"/>
                  <a:gd name="connsiteY0" fmla="*/ 0 h 215824"/>
                  <a:gd name="connsiteX1" fmla="*/ 0 w 121369"/>
                  <a:gd name="connsiteY1" fmla="*/ 211208 h 215824"/>
                  <a:gd name="connsiteX2" fmla="*/ 8669 w 121369"/>
                  <a:gd name="connsiteY2" fmla="*/ 215825 h 215824"/>
                  <a:gd name="connsiteX3" fmla="*/ 121369 w 121369"/>
                  <a:gd name="connsiteY3" fmla="*/ 4617 h 215824"/>
                  <a:gd name="connsiteX4" fmla="*/ 112700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112700" y="0"/>
                    </a:moveTo>
                    <a:lnTo>
                      <a:pt x="0" y="211208"/>
                    </a:lnTo>
                    <a:lnTo>
                      <a:pt x="8669" y="215825"/>
                    </a:lnTo>
                    <a:lnTo>
                      <a:pt x="121369" y="4617"/>
                    </a:lnTo>
                    <a:lnTo>
                      <a:pt x="112700"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0" name="Freeform 276">
                <a:extLst>
                  <a:ext uri="{FF2B5EF4-FFF2-40B4-BE49-F238E27FC236}">
                    <a16:creationId xmlns:a16="http://schemas.microsoft.com/office/drawing/2014/main" id="{86784A7C-1ED5-C653-B763-E0CF4024358B}"/>
                  </a:ext>
                </a:extLst>
              </p:cNvPr>
              <p:cNvSpPr/>
              <p:nvPr/>
            </p:nvSpPr>
            <p:spPr>
              <a:xfrm>
                <a:off x="9029717" y="5724096"/>
                <a:ext cx="242738" cy="431648"/>
              </a:xfrm>
              <a:custGeom>
                <a:avLst/>
                <a:gdLst>
                  <a:gd name="connsiteX0" fmla="*/ 8669 w 121369"/>
                  <a:gd name="connsiteY0" fmla="*/ 0 h 215824"/>
                  <a:gd name="connsiteX1" fmla="*/ 0 w 121369"/>
                  <a:gd name="connsiteY1" fmla="*/ 4617 h 215824"/>
                  <a:gd name="connsiteX2" fmla="*/ 112700 w 121369"/>
                  <a:gd name="connsiteY2" fmla="*/ 215825 h 215824"/>
                  <a:gd name="connsiteX3" fmla="*/ 121369 w 121369"/>
                  <a:gd name="connsiteY3" fmla="*/ 211208 h 215824"/>
                  <a:gd name="connsiteX4" fmla="*/ 8669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8669" y="0"/>
                    </a:moveTo>
                    <a:lnTo>
                      <a:pt x="0" y="4617"/>
                    </a:lnTo>
                    <a:lnTo>
                      <a:pt x="112700" y="215825"/>
                    </a:lnTo>
                    <a:lnTo>
                      <a:pt x="121369" y="211208"/>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1" name="Freeform 277">
                <a:extLst>
                  <a:ext uri="{FF2B5EF4-FFF2-40B4-BE49-F238E27FC236}">
                    <a16:creationId xmlns:a16="http://schemas.microsoft.com/office/drawing/2014/main" id="{99F01496-D60B-FAB5-4EB3-643B1344CA65}"/>
                  </a:ext>
                </a:extLst>
              </p:cNvPr>
              <p:cNvSpPr/>
              <p:nvPr/>
            </p:nvSpPr>
            <p:spPr>
              <a:xfrm>
                <a:off x="9029717" y="5722942"/>
                <a:ext cx="242738" cy="431648"/>
              </a:xfrm>
              <a:custGeom>
                <a:avLst/>
                <a:gdLst>
                  <a:gd name="connsiteX0" fmla="*/ 112700 w 121369"/>
                  <a:gd name="connsiteY0" fmla="*/ 0 h 215824"/>
                  <a:gd name="connsiteX1" fmla="*/ 0 w 121369"/>
                  <a:gd name="connsiteY1" fmla="*/ 211208 h 215824"/>
                  <a:gd name="connsiteX2" fmla="*/ 8669 w 121369"/>
                  <a:gd name="connsiteY2" fmla="*/ 215825 h 215824"/>
                  <a:gd name="connsiteX3" fmla="*/ 121369 w 121369"/>
                  <a:gd name="connsiteY3" fmla="*/ 4617 h 215824"/>
                  <a:gd name="connsiteX4" fmla="*/ 112700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112700" y="0"/>
                    </a:moveTo>
                    <a:lnTo>
                      <a:pt x="0" y="211208"/>
                    </a:lnTo>
                    <a:lnTo>
                      <a:pt x="8669" y="215825"/>
                    </a:lnTo>
                    <a:lnTo>
                      <a:pt x="121369" y="4617"/>
                    </a:lnTo>
                    <a:lnTo>
                      <a:pt x="112700"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2" name="Freeform 278">
                <a:extLst>
                  <a:ext uri="{FF2B5EF4-FFF2-40B4-BE49-F238E27FC236}">
                    <a16:creationId xmlns:a16="http://schemas.microsoft.com/office/drawing/2014/main" id="{82BD9953-EF8C-7F04-0EAE-440408684461}"/>
                  </a:ext>
                </a:extLst>
              </p:cNvPr>
              <p:cNvSpPr/>
              <p:nvPr/>
            </p:nvSpPr>
            <p:spPr>
              <a:xfrm>
                <a:off x="9030875" y="6296552"/>
                <a:ext cx="242738" cy="431648"/>
              </a:xfrm>
              <a:custGeom>
                <a:avLst/>
                <a:gdLst>
                  <a:gd name="connsiteX0" fmla="*/ 8669 w 121369"/>
                  <a:gd name="connsiteY0" fmla="*/ 0 h 215824"/>
                  <a:gd name="connsiteX1" fmla="*/ 0 w 121369"/>
                  <a:gd name="connsiteY1" fmla="*/ 4617 h 215824"/>
                  <a:gd name="connsiteX2" fmla="*/ 112700 w 121369"/>
                  <a:gd name="connsiteY2" fmla="*/ 215825 h 215824"/>
                  <a:gd name="connsiteX3" fmla="*/ 121369 w 121369"/>
                  <a:gd name="connsiteY3" fmla="*/ 211208 h 215824"/>
                  <a:gd name="connsiteX4" fmla="*/ 8669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8669" y="0"/>
                    </a:moveTo>
                    <a:lnTo>
                      <a:pt x="0" y="4617"/>
                    </a:lnTo>
                    <a:lnTo>
                      <a:pt x="112700" y="215825"/>
                    </a:lnTo>
                    <a:lnTo>
                      <a:pt x="121369" y="211208"/>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3" name="Freeform 279">
                <a:extLst>
                  <a:ext uri="{FF2B5EF4-FFF2-40B4-BE49-F238E27FC236}">
                    <a16:creationId xmlns:a16="http://schemas.microsoft.com/office/drawing/2014/main" id="{677B838D-85BB-D727-AC76-C6D9307D2D8D}"/>
                  </a:ext>
                </a:extLst>
              </p:cNvPr>
              <p:cNvSpPr/>
              <p:nvPr/>
            </p:nvSpPr>
            <p:spPr>
              <a:xfrm>
                <a:off x="9028563" y="6295399"/>
                <a:ext cx="242738" cy="525134"/>
              </a:xfrm>
              <a:custGeom>
                <a:avLst/>
                <a:gdLst>
                  <a:gd name="connsiteX0" fmla="*/ 9247 w 121369"/>
                  <a:gd name="connsiteY0" fmla="*/ 262568 h 262567"/>
                  <a:gd name="connsiteX1" fmla="*/ 0 w 121369"/>
                  <a:gd name="connsiteY1" fmla="*/ 256797 h 262567"/>
                  <a:gd name="connsiteX2" fmla="*/ 112700 w 121369"/>
                  <a:gd name="connsiteY2" fmla="*/ 0 h 262567"/>
                  <a:gd name="connsiteX3" fmla="*/ 121369 w 121369"/>
                  <a:gd name="connsiteY3" fmla="*/ 5771 h 262567"/>
                  <a:gd name="connsiteX4" fmla="*/ 9247 w 121369"/>
                  <a:gd name="connsiteY4" fmla="*/ 262568 h 262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62567">
                    <a:moveTo>
                      <a:pt x="9247" y="262568"/>
                    </a:moveTo>
                    <a:lnTo>
                      <a:pt x="0" y="256797"/>
                    </a:lnTo>
                    <a:lnTo>
                      <a:pt x="112700" y="0"/>
                    </a:lnTo>
                    <a:lnTo>
                      <a:pt x="121369" y="5771"/>
                    </a:lnTo>
                    <a:lnTo>
                      <a:pt x="9247" y="262568"/>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4" name="Freeform 280">
                <a:extLst>
                  <a:ext uri="{FF2B5EF4-FFF2-40B4-BE49-F238E27FC236}">
                    <a16:creationId xmlns:a16="http://schemas.microsoft.com/office/drawing/2014/main" id="{2D5A0437-65F4-A812-98EC-F70B62F9293E}"/>
                  </a:ext>
                </a:extLst>
              </p:cNvPr>
              <p:cNvSpPr/>
              <p:nvPr/>
            </p:nvSpPr>
            <p:spPr>
              <a:xfrm>
                <a:off x="9107163" y="4539947"/>
                <a:ext cx="19650" cy="2134010"/>
              </a:xfrm>
              <a:custGeom>
                <a:avLst/>
                <a:gdLst>
                  <a:gd name="connsiteX0" fmla="*/ 9825 w 9825"/>
                  <a:gd name="connsiteY0" fmla="*/ 0 h 1067005"/>
                  <a:gd name="connsiteX1" fmla="*/ 0 w 9825"/>
                  <a:gd name="connsiteY1" fmla="*/ 0 h 1067005"/>
                  <a:gd name="connsiteX2" fmla="*/ 0 w 9825"/>
                  <a:gd name="connsiteY2" fmla="*/ 1067005 h 1067005"/>
                  <a:gd name="connsiteX3" fmla="*/ 9825 w 9825"/>
                  <a:gd name="connsiteY3" fmla="*/ 1067005 h 1067005"/>
                  <a:gd name="connsiteX4" fmla="*/ 9825 w 9825"/>
                  <a:gd name="connsiteY4" fmla="*/ 0 h 1067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 h="1067005">
                    <a:moveTo>
                      <a:pt x="9825" y="0"/>
                    </a:moveTo>
                    <a:lnTo>
                      <a:pt x="0" y="0"/>
                    </a:lnTo>
                    <a:lnTo>
                      <a:pt x="0" y="1067005"/>
                    </a:lnTo>
                    <a:lnTo>
                      <a:pt x="9825" y="1067005"/>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5" name="Freeform 281">
                <a:extLst>
                  <a:ext uri="{FF2B5EF4-FFF2-40B4-BE49-F238E27FC236}">
                    <a16:creationId xmlns:a16="http://schemas.microsoft.com/office/drawing/2014/main" id="{551D47FD-BF49-D3B9-4C61-3697CF807105}"/>
                  </a:ext>
                </a:extLst>
              </p:cNvPr>
              <p:cNvSpPr/>
              <p:nvPr/>
            </p:nvSpPr>
            <p:spPr>
              <a:xfrm>
                <a:off x="8882918" y="4421071"/>
                <a:ext cx="19648" cy="1176070"/>
              </a:xfrm>
              <a:custGeom>
                <a:avLst/>
                <a:gdLst>
                  <a:gd name="connsiteX0" fmla="*/ 9825 w 9824"/>
                  <a:gd name="connsiteY0" fmla="*/ 0 h 588035"/>
                  <a:gd name="connsiteX1" fmla="*/ 0 w 9824"/>
                  <a:gd name="connsiteY1" fmla="*/ 0 h 588035"/>
                  <a:gd name="connsiteX2" fmla="*/ 0 w 9824"/>
                  <a:gd name="connsiteY2" fmla="*/ 588036 h 588035"/>
                  <a:gd name="connsiteX3" fmla="*/ 9825 w 9824"/>
                  <a:gd name="connsiteY3" fmla="*/ 588036 h 588035"/>
                  <a:gd name="connsiteX4" fmla="*/ 9825 w 9824"/>
                  <a:gd name="connsiteY4" fmla="*/ 0 h 588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4" h="588035">
                    <a:moveTo>
                      <a:pt x="9825" y="0"/>
                    </a:moveTo>
                    <a:lnTo>
                      <a:pt x="0" y="0"/>
                    </a:lnTo>
                    <a:lnTo>
                      <a:pt x="0" y="588036"/>
                    </a:lnTo>
                    <a:lnTo>
                      <a:pt x="9825" y="588036"/>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6" name="Freeform 282">
                <a:extLst>
                  <a:ext uri="{FF2B5EF4-FFF2-40B4-BE49-F238E27FC236}">
                    <a16:creationId xmlns:a16="http://schemas.microsoft.com/office/drawing/2014/main" id="{ECDA7160-6206-48A3-7600-AD2BD4B0C80B}"/>
                  </a:ext>
                </a:extLst>
              </p:cNvPr>
              <p:cNvSpPr/>
              <p:nvPr/>
            </p:nvSpPr>
            <p:spPr>
              <a:xfrm>
                <a:off x="8884075" y="4524942"/>
                <a:ext cx="242738" cy="431648"/>
              </a:xfrm>
              <a:custGeom>
                <a:avLst/>
                <a:gdLst>
                  <a:gd name="connsiteX0" fmla="*/ 8669 w 121369"/>
                  <a:gd name="connsiteY0" fmla="*/ 0 h 215824"/>
                  <a:gd name="connsiteX1" fmla="*/ 0 w 121369"/>
                  <a:gd name="connsiteY1" fmla="*/ 4617 h 215824"/>
                  <a:gd name="connsiteX2" fmla="*/ 112700 w 121369"/>
                  <a:gd name="connsiteY2" fmla="*/ 215825 h 215824"/>
                  <a:gd name="connsiteX3" fmla="*/ 121369 w 121369"/>
                  <a:gd name="connsiteY3" fmla="*/ 211208 h 215824"/>
                  <a:gd name="connsiteX4" fmla="*/ 8669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8669" y="0"/>
                    </a:moveTo>
                    <a:lnTo>
                      <a:pt x="0" y="4617"/>
                    </a:lnTo>
                    <a:lnTo>
                      <a:pt x="112700" y="215825"/>
                    </a:lnTo>
                    <a:lnTo>
                      <a:pt x="121369" y="211208"/>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7" name="Freeform 283">
                <a:extLst>
                  <a:ext uri="{FF2B5EF4-FFF2-40B4-BE49-F238E27FC236}">
                    <a16:creationId xmlns:a16="http://schemas.microsoft.com/office/drawing/2014/main" id="{14D5CC3F-CC7B-D61D-0427-3B16DCF2393A}"/>
                  </a:ext>
                </a:extLst>
              </p:cNvPr>
              <p:cNvSpPr/>
              <p:nvPr/>
            </p:nvSpPr>
            <p:spPr>
              <a:xfrm>
                <a:off x="8884075" y="5243974"/>
                <a:ext cx="242738" cy="431648"/>
              </a:xfrm>
              <a:custGeom>
                <a:avLst/>
                <a:gdLst>
                  <a:gd name="connsiteX0" fmla="*/ 8669 w 121369"/>
                  <a:gd name="connsiteY0" fmla="*/ 0 h 215824"/>
                  <a:gd name="connsiteX1" fmla="*/ 0 w 121369"/>
                  <a:gd name="connsiteY1" fmla="*/ 4617 h 215824"/>
                  <a:gd name="connsiteX2" fmla="*/ 112700 w 121369"/>
                  <a:gd name="connsiteY2" fmla="*/ 215825 h 215824"/>
                  <a:gd name="connsiteX3" fmla="*/ 121369 w 121369"/>
                  <a:gd name="connsiteY3" fmla="*/ 211208 h 215824"/>
                  <a:gd name="connsiteX4" fmla="*/ 8669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8669" y="0"/>
                    </a:moveTo>
                    <a:lnTo>
                      <a:pt x="0" y="4617"/>
                    </a:lnTo>
                    <a:lnTo>
                      <a:pt x="112700" y="215825"/>
                    </a:lnTo>
                    <a:lnTo>
                      <a:pt x="121369" y="211208"/>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8" name="Freeform 284">
                <a:extLst>
                  <a:ext uri="{FF2B5EF4-FFF2-40B4-BE49-F238E27FC236}">
                    <a16:creationId xmlns:a16="http://schemas.microsoft.com/office/drawing/2014/main" id="{A6E2B577-B67B-8CC5-363A-D9CD31132BD2}"/>
                  </a:ext>
                </a:extLst>
              </p:cNvPr>
              <p:cNvSpPr/>
              <p:nvPr/>
            </p:nvSpPr>
            <p:spPr>
              <a:xfrm>
                <a:off x="8882918" y="4539946"/>
                <a:ext cx="19648" cy="2227496"/>
              </a:xfrm>
              <a:custGeom>
                <a:avLst/>
                <a:gdLst>
                  <a:gd name="connsiteX0" fmla="*/ 9825 w 9824"/>
                  <a:gd name="connsiteY0" fmla="*/ 0 h 1113748"/>
                  <a:gd name="connsiteX1" fmla="*/ 0 w 9824"/>
                  <a:gd name="connsiteY1" fmla="*/ 0 h 1113748"/>
                  <a:gd name="connsiteX2" fmla="*/ 0 w 9824"/>
                  <a:gd name="connsiteY2" fmla="*/ 1113748 h 1113748"/>
                  <a:gd name="connsiteX3" fmla="*/ 9825 w 9824"/>
                  <a:gd name="connsiteY3" fmla="*/ 1113748 h 1113748"/>
                  <a:gd name="connsiteX4" fmla="*/ 9825 w 9824"/>
                  <a:gd name="connsiteY4" fmla="*/ 0 h 1113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4" h="1113748">
                    <a:moveTo>
                      <a:pt x="9825" y="0"/>
                    </a:moveTo>
                    <a:lnTo>
                      <a:pt x="0" y="0"/>
                    </a:lnTo>
                    <a:lnTo>
                      <a:pt x="0" y="1113748"/>
                    </a:lnTo>
                    <a:lnTo>
                      <a:pt x="9825" y="1113748"/>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09" name="Freeform 285">
                <a:extLst>
                  <a:ext uri="{FF2B5EF4-FFF2-40B4-BE49-F238E27FC236}">
                    <a16:creationId xmlns:a16="http://schemas.microsoft.com/office/drawing/2014/main" id="{95D88C60-3296-6ADB-15A9-5B2824BB7C56}"/>
                  </a:ext>
                </a:extLst>
              </p:cNvPr>
              <p:cNvSpPr/>
              <p:nvPr/>
            </p:nvSpPr>
            <p:spPr>
              <a:xfrm>
                <a:off x="9107163" y="4421071"/>
                <a:ext cx="19650" cy="1176070"/>
              </a:xfrm>
              <a:custGeom>
                <a:avLst/>
                <a:gdLst>
                  <a:gd name="connsiteX0" fmla="*/ 9825 w 9825"/>
                  <a:gd name="connsiteY0" fmla="*/ 0 h 588035"/>
                  <a:gd name="connsiteX1" fmla="*/ 0 w 9825"/>
                  <a:gd name="connsiteY1" fmla="*/ 0 h 588035"/>
                  <a:gd name="connsiteX2" fmla="*/ 0 w 9825"/>
                  <a:gd name="connsiteY2" fmla="*/ 588036 h 588035"/>
                  <a:gd name="connsiteX3" fmla="*/ 9825 w 9825"/>
                  <a:gd name="connsiteY3" fmla="*/ 588036 h 588035"/>
                  <a:gd name="connsiteX4" fmla="*/ 9825 w 9825"/>
                  <a:gd name="connsiteY4" fmla="*/ 0 h 588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 h="588035">
                    <a:moveTo>
                      <a:pt x="9825" y="0"/>
                    </a:moveTo>
                    <a:lnTo>
                      <a:pt x="0" y="0"/>
                    </a:lnTo>
                    <a:lnTo>
                      <a:pt x="0" y="588036"/>
                    </a:lnTo>
                    <a:lnTo>
                      <a:pt x="9825" y="588036"/>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0" name="Freeform 286">
                <a:extLst>
                  <a:ext uri="{FF2B5EF4-FFF2-40B4-BE49-F238E27FC236}">
                    <a16:creationId xmlns:a16="http://schemas.microsoft.com/office/drawing/2014/main" id="{A5934B65-6FE6-C993-48BC-552CC0176AE1}"/>
                  </a:ext>
                </a:extLst>
              </p:cNvPr>
              <p:cNvSpPr/>
              <p:nvPr/>
            </p:nvSpPr>
            <p:spPr>
              <a:xfrm>
                <a:off x="8882919" y="4524942"/>
                <a:ext cx="242738" cy="431648"/>
              </a:xfrm>
              <a:custGeom>
                <a:avLst/>
                <a:gdLst>
                  <a:gd name="connsiteX0" fmla="*/ 112700 w 121369"/>
                  <a:gd name="connsiteY0" fmla="*/ 0 h 215824"/>
                  <a:gd name="connsiteX1" fmla="*/ 0 w 121369"/>
                  <a:gd name="connsiteY1" fmla="*/ 211208 h 215824"/>
                  <a:gd name="connsiteX2" fmla="*/ 8669 w 121369"/>
                  <a:gd name="connsiteY2" fmla="*/ 215825 h 215824"/>
                  <a:gd name="connsiteX3" fmla="*/ 121369 w 121369"/>
                  <a:gd name="connsiteY3" fmla="*/ 4617 h 215824"/>
                  <a:gd name="connsiteX4" fmla="*/ 112700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112700" y="0"/>
                    </a:moveTo>
                    <a:lnTo>
                      <a:pt x="0" y="211208"/>
                    </a:lnTo>
                    <a:lnTo>
                      <a:pt x="8669" y="215825"/>
                    </a:lnTo>
                    <a:lnTo>
                      <a:pt x="121369" y="4617"/>
                    </a:lnTo>
                    <a:lnTo>
                      <a:pt x="112700"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1" name="Freeform 287">
                <a:extLst>
                  <a:ext uri="{FF2B5EF4-FFF2-40B4-BE49-F238E27FC236}">
                    <a16:creationId xmlns:a16="http://schemas.microsoft.com/office/drawing/2014/main" id="{20E4B424-021D-B85B-F376-7B45DE613538}"/>
                  </a:ext>
                </a:extLst>
              </p:cNvPr>
              <p:cNvSpPr/>
              <p:nvPr/>
            </p:nvSpPr>
            <p:spPr>
              <a:xfrm>
                <a:off x="8882919" y="5242820"/>
                <a:ext cx="242738" cy="431648"/>
              </a:xfrm>
              <a:custGeom>
                <a:avLst/>
                <a:gdLst>
                  <a:gd name="connsiteX0" fmla="*/ 112700 w 121369"/>
                  <a:gd name="connsiteY0" fmla="*/ 0 h 215824"/>
                  <a:gd name="connsiteX1" fmla="*/ 0 w 121369"/>
                  <a:gd name="connsiteY1" fmla="*/ 211208 h 215824"/>
                  <a:gd name="connsiteX2" fmla="*/ 8669 w 121369"/>
                  <a:gd name="connsiteY2" fmla="*/ 215825 h 215824"/>
                  <a:gd name="connsiteX3" fmla="*/ 121369 w 121369"/>
                  <a:gd name="connsiteY3" fmla="*/ 4617 h 215824"/>
                  <a:gd name="connsiteX4" fmla="*/ 112700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112700" y="0"/>
                    </a:moveTo>
                    <a:lnTo>
                      <a:pt x="0" y="211208"/>
                    </a:lnTo>
                    <a:lnTo>
                      <a:pt x="8669" y="215825"/>
                    </a:lnTo>
                    <a:lnTo>
                      <a:pt x="121369" y="4617"/>
                    </a:lnTo>
                    <a:lnTo>
                      <a:pt x="112700"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2" name="Freeform 288">
                <a:extLst>
                  <a:ext uri="{FF2B5EF4-FFF2-40B4-BE49-F238E27FC236}">
                    <a16:creationId xmlns:a16="http://schemas.microsoft.com/office/drawing/2014/main" id="{EBC5A99A-AED8-AEA7-1AF0-F70B0C717651}"/>
                  </a:ext>
                </a:extLst>
              </p:cNvPr>
              <p:cNvSpPr/>
              <p:nvPr/>
            </p:nvSpPr>
            <p:spPr>
              <a:xfrm>
                <a:off x="8884075" y="5837202"/>
                <a:ext cx="242738" cy="431648"/>
              </a:xfrm>
              <a:custGeom>
                <a:avLst/>
                <a:gdLst>
                  <a:gd name="connsiteX0" fmla="*/ 8669 w 121369"/>
                  <a:gd name="connsiteY0" fmla="*/ 0 h 215824"/>
                  <a:gd name="connsiteX1" fmla="*/ 0 w 121369"/>
                  <a:gd name="connsiteY1" fmla="*/ 4617 h 215824"/>
                  <a:gd name="connsiteX2" fmla="*/ 112700 w 121369"/>
                  <a:gd name="connsiteY2" fmla="*/ 215825 h 215824"/>
                  <a:gd name="connsiteX3" fmla="*/ 121369 w 121369"/>
                  <a:gd name="connsiteY3" fmla="*/ 211208 h 215824"/>
                  <a:gd name="connsiteX4" fmla="*/ 8669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8669" y="0"/>
                    </a:moveTo>
                    <a:lnTo>
                      <a:pt x="0" y="4617"/>
                    </a:lnTo>
                    <a:lnTo>
                      <a:pt x="112700" y="215825"/>
                    </a:lnTo>
                    <a:lnTo>
                      <a:pt x="121369" y="211208"/>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3" name="Freeform 289">
                <a:extLst>
                  <a:ext uri="{FF2B5EF4-FFF2-40B4-BE49-F238E27FC236}">
                    <a16:creationId xmlns:a16="http://schemas.microsoft.com/office/drawing/2014/main" id="{7A2FD360-7B7E-CF14-89F7-8B9E6864E7C7}"/>
                  </a:ext>
                </a:extLst>
              </p:cNvPr>
              <p:cNvSpPr/>
              <p:nvPr/>
            </p:nvSpPr>
            <p:spPr>
              <a:xfrm>
                <a:off x="8881763" y="5836048"/>
                <a:ext cx="242738" cy="431648"/>
              </a:xfrm>
              <a:custGeom>
                <a:avLst/>
                <a:gdLst>
                  <a:gd name="connsiteX0" fmla="*/ 112700 w 121369"/>
                  <a:gd name="connsiteY0" fmla="*/ 0 h 215824"/>
                  <a:gd name="connsiteX1" fmla="*/ 0 w 121369"/>
                  <a:gd name="connsiteY1" fmla="*/ 211208 h 215824"/>
                  <a:gd name="connsiteX2" fmla="*/ 8669 w 121369"/>
                  <a:gd name="connsiteY2" fmla="*/ 215825 h 215824"/>
                  <a:gd name="connsiteX3" fmla="*/ 121369 w 121369"/>
                  <a:gd name="connsiteY3" fmla="*/ 4617 h 215824"/>
                  <a:gd name="connsiteX4" fmla="*/ 112700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112700" y="0"/>
                    </a:moveTo>
                    <a:lnTo>
                      <a:pt x="0" y="211208"/>
                    </a:lnTo>
                    <a:lnTo>
                      <a:pt x="8669" y="215825"/>
                    </a:lnTo>
                    <a:lnTo>
                      <a:pt x="121369" y="4617"/>
                    </a:lnTo>
                    <a:lnTo>
                      <a:pt x="112700"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4" name="Freeform 290">
                <a:extLst>
                  <a:ext uri="{FF2B5EF4-FFF2-40B4-BE49-F238E27FC236}">
                    <a16:creationId xmlns:a16="http://schemas.microsoft.com/office/drawing/2014/main" id="{A99F06F0-D70A-7BCF-6340-9B1DFCB79633}"/>
                  </a:ext>
                </a:extLst>
              </p:cNvPr>
              <p:cNvSpPr/>
              <p:nvPr/>
            </p:nvSpPr>
            <p:spPr>
              <a:xfrm>
                <a:off x="8882919" y="6346181"/>
                <a:ext cx="243894" cy="318542"/>
              </a:xfrm>
              <a:custGeom>
                <a:avLst/>
                <a:gdLst>
                  <a:gd name="connsiteX0" fmla="*/ 112700 w 121947"/>
                  <a:gd name="connsiteY0" fmla="*/ 159272 h 159271"/>
                  <a:gd name="connsiteX1" fmla="*/ 0 w 121947"/>
                  <a:gd name="connsiteY1" fmla="*/ 3462 h 159271"/>
                  <a:gd name="connsiteX2" fmla="*/ 9247 w 121947"/>
                  <a:gd name="connsiteY2" fmla="*/ 0 h 159271"/>
                  <a:gd name="connsiteX3" fmla="*/ 121947 w 121947"/>
                  <a:gd name="connsiteY3" fmla="*/ 155809 h 159271"/>
                  <a:gd name="connsiteX4" fmla="*/ 112700 w 121947"/>
                  <a:gd name="connsiteY4" fmla="*/ 159272 h 159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47" h="159271">
                    <a:moveTo>
                      <a:pt x="112700" y="159272"/>
                    </a:moveTo>
                    <a:lnTo>
                      <a:pt x="0" y="3462"/>
                    </a:lnTo>
                    <a:lnTo>
                      <a:pt x="9247" y="0"/>
                    </a:lnTo>
                    <a:lnTo>
                      <a:pt x="121947" y="155809"/>
                    </a:lnTo>
                    <a:lnTo>
                      <a:pt x="112700" y="159272"/>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5" name="Freeform 291">
                <a:extLst>
                  <a:ext uri="{FF2B5EF4-FFF2-40B4-BE49-F238E27FC236}">
                    <a16:creationId xmlns:a16="http://schemas.microsoft.com/office/drawing/2014/main" id="{9C4CF1F9-8C67-8DBA-4EB4-274FBEDE9761}"/>
                  </a:ext>
                </a:extLst>
              </p:cNvPr>
              <p:cNvSpPr/>
              <p:nvPr/>
            </p:nvSpPr>
            <p:spPr>
              <a:xfrm>
                <a:off x="8882919" y="6318480"/>
                <a:ext cx="242738" cy="431648"/>
              </a:xfrm>
              <a:custGeom>
                <a:avLst/>
                <a:gdLst>
                  <a:gd name="connsiteX0" fmla="*/ 112700 w 121369"/>
                  <a:gd name="connsiteY0" fmla="*/ 0 h 215824"/>
                  <a:gd name="connsiteX1" fmla="*/ 0 w 121369"/>
                  <a:gd name="connsiteY1" fmla="*/ 211208 h 215824"/>
                  <a:gd name="connsiteX2" fmla="*/ 8669 w 121369"/>
                  <a:gd name="connsiteY2" fmla="*/ 215825 h 215824"/>
                  <a:gd name="connsiteX3" fmla="*/ 121369 w 121369"/>
                  <a:gd name="connsiteY3" fmla="*/ 4617 h 215824"/>
                  <a:gd name="connsiteX4" fmla="*/ 112700 w 121369"/>
                  <a:gd name="connsiteY4" fmla="*/ 0 h 21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69" h="215824">
                    <a:moveTo>
                      <a:pt x="112700" y="0"/>
                    </a:moveTo>
                    <a:lnTo>
                      <a:pt x="0" y="211208"/>
                    </a:lnTo>
                    <a:lnTo>
                      <a:pt x="8669" y="215825"/>
                    </a:lnTo>
                    <a:lnTo>
                      <a:pt x="121369" y="4617"/>
                    </a:lnTo>
                    <a:lnTo>
                      <a:pt x="112700"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6" name="Freeform 292">
                <a:extLst>
                  <a:ext uri="{FF2B5EF4-FFF2-40B4-BE49-F238E27FC236}">
                    <a16:creationId xmlns:a16="http://schemas.microsoft.com/office/drawing/2014/main" id="{59C2B148-03AA-E2EB-DCF4-855F928F2DDB}"/>
                  </a:ext>
                </a:extLst>
              </p:cNvPr>
              <p:cNvSpPr/>
              <p:nvPr/>
            </p:nvSpPr>
            <p:spPr>
              <a:xfrm>
                <a:off x="8783510" y="4045973"/>
                <a:ext cx="620716" cy="309310"/>
              </a:xfrm>
              <a:custGeom>
                <a:avLst/>
                <a:gdLst>
                  <a:gd name="connsiteX0" fmla="*/ 213841 w 310358"/>
                  <a:gd name="connsiteY0" fmla="*/ 154655 h 154655"/>
                  <a:gd name="connsiteX1" fmla="*/ 261811 w 310358"/>
                  <a:gd name="connsiteY1" fmla="*/ 129841 h 154655"/>
                  <a:gd name="connsiteX2" fmla="*/ 310358 w 310358"/>
                  <a:gd name="connsiteY2" fmla="*/ 105604 h 154655"/>
                  <a:gd name="connsiteX3" fmla="*/ 96517 w 310358"/>
                  <a:gd name="connsiteY3" fmla="*/ 0 h 154655"/>
                  <a:gd name="connsiteX4" fmla="*/ 47970 w 310358"/>
                  <a:gd name="connsiteY4" fmla="*/ 24237 h 154655"/>
                  <a:gd name="connsiteX5" fmla="*/ 0 w 310358"/>
                  <a:gd name="connsiteY5" fmla="*/ 49051 h 154655"/>
                  <a:gd name="connsiteX6" fmla="*/ 213841 w 310358"/>
                  <a:gd name="connsiteY6" fmla="*/ 154655 h 15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358" h="154655">
                    <a:moveTo>
                      <a:pt x="213841" y="154655"/>
                    </a:moveTo>
                    <a:lnTo>
                      <a:pt x="261811" y="129841"/>
                    </a:lnTo>
                    <a:lnTo>
                      <a:pt x="310358" y="105604"/>
                    </a:lnTo>
                    <a:lnTo>
                      <a:pt x="96517" y="0"/>
                    </a:lnTo>
                    <a:lnTo>
                      <a:pt x="47970" y="24237"/>
                    </a:lnTo>
                    <a:lnTo>
                      <a:pt x="0" y="49051"/>
                    </a:lnTo>
                    <a:lnTo>
                      <a:pt x="213841" y="154655"/>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7" name="Freeform 293">
                <a:extLst>
                  <a:ext uri="{FF2B5EF4-FFF2-40B4-BE49-F238E27FC236}">
                    <a16:creationId xmlns:a16="http://schemas.microsoft.com/office/drawing/2014/main" id="{093E4C26-94CB-B615-65BD-D0441505DCD7}"/>
                  </a:ext>
                </a:extLst>
              </p:cNvPr>
              <p:cNvSpPr/>
              <p:nvPr/>
            </p:nvSpPr>
            <p:spPr>
              <a:xfrm>
                <a:off x="8774265" y="4037029"/>
                <a:ext cx="643834" cy="328642"/>
              </a:xfrm>
              <a:custGeom>
                <a:avLst/>
                <a:gdLst>
                  <a:gd name="connsiteX0" fmla="*/ 218465 w 321917"/>
                  <a:gd name="connsiteY0" fmla="*/ 164321 h 164321"/>
                  <a:gd name="connsiteX1" fmla="*/ 216731 w 321917"/>
                  <a:gd name="connsiteY1" fmla="*/ 163744 h 164321"/>
                  <a:gd name="connsiteX2" fmla="*/ 2890 w 321917"/>
                  <a:gd name="connsiteY2" fmla="*/ 58140 h 164321"/>
                  <a:gd name="connsiteX3" fmla="*/ 0 w 321917"/>
                  <a:gd name="connsiteY3" fmla="*/ 53523 h 164321"/>
                  <a:gd name="connsiteX4" fmla="*/ 2890 w 321917"/>
                  <a:gd name="connsiteY4" fmla="*/ 48907 h 164321"/>
                  <a:gd name="connsiteX5" fmla="*/ 100563 w 321917"/>
                  <a:gd name="connsiteY5" fmla="*/ 433 h 164321"/>
                  <a:gd name="connsiteX6" fmla="*/ 105187 w 321917"/>
                  <a:gd name="connsiteY6" fmla="*/ 433 h 164321"/>
                  <a:gd name="connsiteX7" fmla="*/ 319028 w 321917"/>
                  <a:gd name="connsiteY7" fmla="*/ 106037 h 164321"/>
                  <a:gd name="connsiteX8" fmla="*/ 321917 w 321917"/>
                  <a:gd name="connsiteY8" fmla="*/ 110653 h 164321"/>
                  <a:gd name="connsiteX9" fmla="*/ 319028 w 321917"/>
                  <a:gd name="connsiteY9" fmla="*/ 115270 h 164321"/>
                  <a:gd name="connsiteX10" fmla="*/ 221354 w 321917"/>
                  <a:gd name="connsiteY10" fmla="*/ 163744 h 164321"/>
                  <a:gd name="connsiteX11" fmla="*/ 218465 w 321917"/>
                  <a:gd name="connsiteY11" fmla="*/ 164321 h 164321"/>
                  <a:gd name="connsiteX12" fmla="*/ 15605 w 321917"/>
                  <a:gd name="connsiteY12" fmla="*/ 53523 h 164321"/>
                  <a:gd name="connsiteX13" fmla="*/ 217887 w 321917"/>
                  <a:gd name="connsiteY13" fmla="*/ 153934 h 164321"/>
                  <a:gd name="connsiteX14" fmla="*/ 304001 w 321917"/>
                  <a:gd name="connsiteY14" fmla="*/ 110653 h 164321"/>
                  <a:gd name="connsiteX15" fmla="*/ 101719 w 321917"/>
                  <a:gd name="connsiteY15" fmla="*/ 10243 h 164321"/>
                  <a:gd name="connsiteX16" fmla="*/ 15605 w 321917"/>
                  <a:gd name="connsiteY16" fmla="*/ 53523 h 164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1917" h="164321">
                    <a:moveTo>
                      <a:pt x="218465" y="164321"/>
                    </a:moveTo>
                    <a:cubicBezTo>
                      <a:pt x="217309" y="164321"/>
                      <a:pt x="216731" y="164321"/>
                      <a:pt x="216731" y="163744"/>
                    </a:cubicBezTo>
                    <a:lnTo>
                      <a:pt x="2890" y="58140"/>
                    </a:lnTo>
                    <a:cubicBezTo>
                      <a:pt x="1156" y="56986"/>
                      <a:pt x="0" y="55832"/>
                      <a:pt x="0" y="53523"/>
                    </a:cubicBezTo>
                    <a:cubicBezTo>
                      <a:pt x="0" y="51792"/>
                      <a:pt x="1156" y="50061"/>
                      <a:pt x="2890" y="48907"/>
                    </a:cubicBezTo>
                    <a:lnTo>
                      <a:pt x="100563" y="433"/>
                    </a:lnTo>
                    <a:cubicBezTo>
                      <a:pt x="102297" y="-144"/>
                      <a:pt x="103453" y="-144"/>
                      <a:pt x="105187" y="433"/>
                    </a:cubicBezTo>
                    <a:lnTo>
                      <a:pt x="319028" y="106037"/>
                    </a:lnTo>
                    <a:cubicBezTo>
                      <a:pt x="320761" y="107191"/>
                      <a:pt x="321917" y="108345"/>
                      <a:pt x="321917" y="110653"/>
                    </a:cubicBezTo>
                    <a:cubicBezTo>
                      <a:pt x="321917" y="112962"/>
                      <a:pt x="320761" y="114116"/>
                      <a:pt x="319028" y="115270"/>
                    </a:cubicBezTo>
                    <a:lnTo>
                      <a:pt x="221354" y="163744"/>
                    </a:lnTo>
                    <a:cubicBezTo>
                      <a:pt x="220198" y="163744"/>
                      <a:pt x="219043" y="164321"/>
                      <a:pt x="218465" y="164321"/>
                    </a:cubicBezTo>
                    <a:close/>
                    <a:moveTo>
                      <a:pt x="15605" y="53523"/>
                    </a:moveTo>
                    <a:lnTo>
                      <a:pt x="217887" y="153934"/>
                    </a:lnTo>
                    <a:lnTo>
                      <a:pt x="304001" y="110653"/>
                    </a:lnTo>
                    <a:lnTo>
                      <a:pt x="101719" y="10243"/>
                    </a:lnTo>
                    <a:lnTo>
                      <a:pt x="15605" y="53523"/>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8" name="Freeform 294">
                <a:extLst>
                  <a:ext uri="{FF2B5EF4-FFF2-40B4-BE49-F238E27FC236}">
                    <a16:creationId xmlns:a16="http://schemas.microsoft.com/office/drawing/2014/main" id="{78B6E22F-D027-83C2-B16C-E69B1D5FC7AF}"/>
                  </a:ext>
                </a:extLst>
              </p:cNvPr>
              <p:cNvSpPr/>
              <p:nvPr/>
            </p:nvSpPr>
            <p:spPr>
              <a:xfrm>
                <a:off x="9211193" y="4258336"/>
                <a:ext cx="194190" cy="325468"/>
              </a:xfrm>
              <a:custGeom>
                <a:avLst/>
                <a:gdLst>
                  <a:gd name="connsiteX0" fmla="*/ 97095 w 97095"/>
                  <a:gd name="connsiteY0" fmla="*/ 0 h 162734"/>
                  <a:gd name="connsiteX1" fmla="*/ 97095 w 97095"/>
                  <a:gd name="connsiteY1" fmla="*/ 114260 h 162734"/>
                  <a:gd name="connsiteX2" fmla="*/ 0 w 97095"/>
                  <a:gd name="connsiteY2" fmla="*/ 162734 h 162734"/>
                  <a:gd name="connsiteX3" fmla="*/ 0 w 97095"/>
                  <a:gd name="connsiteY3" fmla="*/ 48474 h 162734"/>
                  <a:gd name="connsiteX4" fmla="*/ 97095 w 97095"/>
                  <a:gd name="connsiteY4" fmla="*/ 0 h 16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95" h="162734">
                    <a:moveTo>
                      <a:pt x="97095" y="0"/>
                    </a:moveTo>
                    <a:lnTo>
                      <a:pt x="97095" y="114260"/>
                    </a:lnTo>
                    <a:lnTo>
                      <a:pt x="0" y="162734"/>
                    </a:lnTo>
                    <a:lnTo>
                      <a:pt x="0" y="48474"/>
                    </a:lnTo>
                    <a:lnTo>
                      <a:pt x="97095"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19" name="Freeform 295">
                <a:extLst>
                  <a:ext uri="{FF2B5EF4-FFF2-40B4-BE49-F238E27FC236}">
                    <a16:creationId xmlns:a16="http://schemas.microsoft.com/office/drawing/2014/main" id="{56BAA0C6-C5FF-DEB0-FA26-AD91B3E9D4FD}"/>
                  </a:ext>
                </a:extLst>
              </p:cNvPr>
              <p:cNvSpPr/>
              <p:nvPr/>
            </p:nvSpPr>
            <p:spPr>
              <a:xfrm>
                <a:off x="9201946" y="4247770"/>
                <a:ext cx="216152" cy="346420"/>
              </a:xfrm>
              <a:custGeom>
                <a:avLst/>
                <a:gdLst>
                  <a:gd name="connsiteX0" fmla="*/ 4624 w 108076"/>
                  <a:gd name="connsiteY0" fmla="*/ 173211 h 173210"/>
                  <a:gd name="connsiteX1" fmla="*/ 2312 w 108076"/>
                  <a:gd name="connsiteY1" fmla="*/ 172634 h 173210"/>
                  <a:gd name="connsiteX2" fmla="*/ 0 w 108076"/>
                  <a:gd name="connsiteY2" fmla="*/ 168017 h 173210"/>
                  <a:gd name="connsiteX3" fmla="*/ 0 w 108076"/>
                  <a:gd name="connsiteY3" fmla="*/ 53757 h 173210"/>
                  <a:gd name="connsiteX4" fmla="*/ 2890 w 108076"/>
                  <a:gd name="connsiteY4" fmla="*/ 49140 h 173210"/>
                  <a:gd name="connsiteX5" fmla="*/ 100563 w 108076"/>
                  <a:gd name="connsiteY5" fmla="*/ 666 h 173210"/>
                  <a:gd name="connsiteX6" fmla="*/ 105765 w 108076"/>
                  <a:gd name="connsiteY6" fmla="*/ 666 h 173210"/>
                  <a:gd name="connsiteX7" fmla="*/ 108076 w 108076"/>
                  <a:gd name="connsiteY7" fmla="*/ 5283 h 173210"/>
                  <a:gd name="connsiteX8" fmla="*/ 108076 w 108076"/>
                  <a:gd name="connsiteY8" fmla="*/ 119543 h 173210"/>
                  <a:gd name="connsiteX9" fmla="*/ 105187 w 108076"/>
                  <a:gd name="connsiteY9" fmla="*/ 124160 h 173210"/>
                  <a:gd name="connsiteX10" fmla="*/ 7513 w 108076"/>
                  <a:gd name="connsiteY10" fmla="*/ 172634 h 173210"/>
                  <a:gd name="connsiteX11" fmla="*/ 4624 w 108076"/>
                  <a:gd name="connsiteY11" fmla="*/ 173211 h 173210"/>
                  <a:gd name="connsiteX12" fmla="*/ 9825 w 108076"/>
                  <a:gd name="connsiteY12" fmla="*/ 56642 h 173210"/>
                  <a:gd name="connsiteX13" fmla="*/ 9825 w 108076"/>
                  <a:gd name="connsiteY13" fmla="*/ 159938 h 173210"/>
                  <a:gd name="connsiteX14" fmla="*/ 97095 w 108076"/>
                  <a:gd name="connsiteY14" fmla="*/ 116081 h 173210"/>
                  <a:gd name="connsiteX15" fmla="*/ 97095 w 108076"/>
                  <a:gd name="connsiteY15" fmla="*/ 12785 h 173210"/>
                  <a:gd name="connsiteX16" fmla="*/ 9825 w 108076"/>
                  <a:gd name="connsiteY16" fmla="*/ 56642 h 17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076" h="173210">
                    <a:moveTo>
                      <a:pt x="4624" y="173211"/>
                    </a:moveTo>
                    <a:cubicBezTo>
                      <a:pt x="3468" y="173211"/>
                      <a:pt x="2890" y="172634"/>
                      <a:pt x="2312" y="172634"/>
                    </a:cubicBezTo>
                    <a:cubicBezTo>
                      <a:pt x="578" y="171480"/>
                      <a:pt x="0" y="170325"/>
                      <a:pt x="0" y="168017"/>
                    </a:cubicBezTo>
                    <a:lnTo>
                      <a:pt x="0" y="53757"/>
                    </a:lnTo>
                    <a:cubicBezTo>
                      <a:pt x="0" y="52026"/>
                      <a:pt x="1156" y="50295"/>
                      <a:pt x="2890" y="49140"/>
                    </a:cubicBezTo>
                    <a:lnTo>
                      <a:pt x="100563" y="666"/>
                    </a:lnTo>
                    <a:cubicBezTo>
                      <a:pt x="102297" y="-488"/>
                      <a:pt x="104031" y="89"/>
                      <a:pt x="105765" y="666"/>
                    </a:cubicBezTo>
                    <a:cubicBezTo>
                      <a:pt x="107498" y="1820"/>
                      <a:pt x="108076" y="2975"/>
                      <a:pt x="108076" y="5283"/>
                    </a:cubicBezTo>
                    <a:lnTo>
                      <a:pt x="108076" y="119543"/>
                    </a:lnTo>
                    <a:cubicBezTo>
                      <a:pt x="108076" y="121274"/>
                      <a:pt x="106920" y="123005"/>
                      <a:pt x="105187" y="124160"/>
                    </a:cubicBezTo>
                    <a:lnTo>
                      <a:pt x="7513" y="172634"/>
                    </a:lnTo>
                    <a:cubicBezTo>
                      <a:pt x="6357" y="172634"/>
                      <a:pt x="5202" y="173211"/>
                      <a:pt x="4624" y="173211"/>
                    </a:cubicBezTo>
                    <a:close/>
                    <a:moveTo>
                      <a:pt x="9825" y="56642"/>
                    </a:moveTo>
                    <a:lnTo>
                      <a:pt x="9825" y="159938"/>
                    </a:lnTo>
                    <a:lnTo>
                      <a:pt x="97095" y="116081"/>
                    </a:lnTo>
                    <a:lnTo>
                      <a:pt x="97095" y="12785"/>
                    </a:lnTo>
                    <a:lnTo>
                      <a:pt x="9825" y="56642"/>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0" name="Freeform 296">
                <a:extLst>
                  <a:ext uri="{FF2B5EF4-FFF2-40B4-BE49-F238E27FC236}">
                    <a16:creationId xmlns:a16="http://schemas.microsoft.com/office/drawing/2014/main" id="{949E2A97-5FBE-4D8F-BC9E-27558651ED89}"/>
                  </a:ext>
                </a:extLst>
              </p:cNvPr>
              <p:cNvSpPr/>
              <p:nvPr/>
            </p:nvSpPr>
            <p:spPr>
              <a:xfrm>
                <a:off x="8782356" y="4142921"/>
                <a:ext cx="428836" cy="440882"/>
              </a:xfrm>
              <a:custGeom>
                <a:avLst/>
                <a:gdLst>
                  <a:gd name="connsiteX0" fmla="*/ 0 w 214418"/>
                  <a:gd name="connsiteY0" fmla="*/ 0 h 220441"/>
                  <a:gd name="connsiteX1" fmla="*/ 214419 w 214418"/>
                  <a:gd name="connsiteY1" fmla="*/ 106181 h 220441"/>
                  <a:gd name="connsiteX2" fmla="*/ 214419 w 214418"/>
                  <a:gd name="connsiteY2" fmla="*/ 220441 h 220441"/>
                  <a:gd name="connsiteX3" fmla="*/ 0 w 214418"/>
                  <a:gd name="connsiteY3" fmla="*/ 114837 h 220441"/>
                  <a:gd name="connsiteX4" fmla="*/ 0 w 214418"/>
                  <a:gd name="connsiteY4" fmla="*/ 0 h 220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18" h="220441">
                    <a:moveTo>
                      <a:pt x="0" y="0"/>
                    </a:moveTo>
                    <a:lnTo>
                      <a:pt x="214419" y="106181"/>
                    </a:lnTo>
                    <a:lnTo>
                      <a:pt x="214419" y="220441"/>
                    </a:lnTo>
                    <a:lnTo>
                      <a:pt x="0" y="114837"/>
                    </a:lnTo>
                    <a:lnTo>
                      <a:pt x="0"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1" name="Freeform 297">
                <a:extLst>
                  <a:ext uri="{FF2B5EF4-FFF2-40B4-BE49-F238E27FC236}">
                    <a16:creationId xmlns:a16="http://schemas.microsoft.com/office/drawing/2014/main" id="{809B1AA1-C442-5497-DB30-A50B1EC962E6}"/>
                  </a:ext>
                </a:extLst>
              </p:cNvPr>
              <p:cNvSpPr/>
              <p:nvPr/>
            </p:nvSpPr>
            <p:spPr>
              <a:xfrm>
                <a:off x="8774265" y="4134265"/>
                <a:ext cx="448486" cy="459926"/>
              </a:xfrm>
              <a:custGeom>
                <a:avLst/>
                <a:gdLst>
                  <a:gd name="connsiteX0" fmla="*/ 218465 w 224243"/>
                  <a:gd name="connsiteY0" fmla="*/ 229963 h 229963"/>
                  <a:gd name="connsiteX1" fmla="*/ 216731 w 224243"/>
                  <a:gd name="connsiteY1" fmla="*/ 229386 h 229963"/>
                  <a:gd name="connsiteX2" fmla="*/ 2890 w 224243"/>
                  <a:gd name="connsiteY2" fmla="*/ 123782 h 229963"/>
                  <a:gd name="connsiteX3" fmla="*/ 0 w 224243"/>
                  <a:gd name="connsiteY3" fmla="*/ 119165 h 229963"/>
                  <a:gd name="connsiteX4" fmla="*/ 0 w 224243"/>
                  <a:gd name="connsiteY4" fmla="*/ 4905 h 229963"/>
                  <a:gd name="connsiteX5" fmla="*/ 2312 w 224243"/>
                  <a:gd name="connsiteY5" fmla="*/ 866 h 229963"/>
                  <a:gd name="connsiteX6" fmla="*/ 7513 w 224243"/>
                  <a:gd name="connsiteY6" fmla="*/ 866 h 229963"/>
                  <a:gd name="connsiteX7" fmla="*/ 221354 w 224243"/>
                  <a:gd name="connsiteY7" fmla="*/ 106470 h 229963"/>
                  <a:gd name="connsiteX8" fmla="*/ 224244 w 224243"/>
                  <a:gd name="connsiteY8" fmla="*/ 111086 h 229963"/>
                  <a:gd name="connsiteX9" fmla="*/ 224244 w 224243"/>
                  <a:gd name="connsiteY9" fmla="*/ 225346 h 229963"/>
                  <a:gd name="connsiteX10" fmla="*/ 221932 w 224243"/>
                  <a:gd name="connsiteY10" fmla="*/ 229386 h 229963"/>
                  <a:gd name="connsiteX11" fmla="*/ 218465 w 224243"/>
                  <a:gd name="connsiteY11" fmla="*/ 229963 h 229963"/>
                  <a:gd name="connsiteX12" fmla="*/ 9247 w 224243"/>
                  <a:gd name="connsiteY12" fmla="*/ 115703 h 229963"/>
                  <a:gd name="connsiteX13" fmla="*/ 213263 w 224243"/>
                  <a:gd name="connsiteY13" fmla="*/ 216690 h 229963"/>
                  <a:gd name="connsiteX14" fmla="*/ 213263 w 224243"/>
                  <a:gd name="connsiteY14" fmla="*/ 113972 h 229963"/>
                  <a:gd name="connsiteX15" fmla="*/ 9247 w 224243"/>
                  <a:gd name="connsiteY15" fmla="*/ 12984 h 229963"/>
                  <a:gd name="connsiteX16" fmla="*/ 9247 w 224243"/>
                  <a:gd name="connsiteY16" fmla="*/ 115703 h 22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4243" h="229963">
                    <a:moveTo>
                      <a:pt x="218465" y="229963"/>
                    </a:moveTo>
                    <a:cubicBezTo>
                      <a:pt x="217309" y="229963"/>
                      <a:pt x="216731" y="229963"/>
                      <a:pt x="216731" y="229386"/>
                    </a:cubicBezTo>
                    <a:lnTo>
                      <a:pt x="2890" y="123782"/>
                    </a:lnTo>
                    <a:cubicBezTo>
                      <a:pt x="1156" y="122628"/>
                      <a:pt x="0" y="121474"/>
                      <a:pt x="0" y="119165"/>
                    </a:cubicBezTo>
                    <a:lnTo>
                      <a:pt x="0" y="4905"/>
                    </a:lnTo>
                    <a:cubicBezTo>
                      <a:pt x="0" y="3174"/>
                      <a:pt x="1156" y="1443"/>
                      <a:pt x="2312" y="866"/>
                    </a:cubicBezTo>
                    <a:cubicBezTo>
                      <a:pt x="4046" y="-289"/>
                      <a:pt x="5779" y="-289"/>
                      <a:pt x="7513" y="866"/>
                    </a:cubicBezTo>
                    <a:lnTo>
                      <a:pt x="221354" y="106470"/>
                    </a:lnTo>
                    <a:cubicBezTo>
                      <a:pt x="223088" y="107624"/>
                      <a:pt x="224244" y="108778"/>
                      <a:pt x="224244" y="111086"/>
                    </a:cubicBezTo>
                    <a:lnTo>
                      <a:pt x="224244" y="225346"/>
                    </a:lnTo>
                    <a:cubicBezTo>
                      <a:pt x="224244" y="227078"/>
                      <a:pt x="223088" y="228809"/>
                      <a:pt x="221932" y="229386"/>
                    </a:cubicBezTo>
                    <a:cubicBezTo>
                      <a:pt x="220198" y="229386"/>
                      <a:pt x="219043" y="229963"/>
                      <a:pt x="218465" y="229963"/>
                    </a:cubicBezTo>
                    <a:close/>
                    <a:moveTo>
                      <a:pt x="9247" y="115703"/>
                    </a:moveTo>
                    <a:lnTo>
                      <a:pt x="213263" y="216690"/>
                    </a:lnTo>
                    <a:lnTo>
                      <a:pt x="213263" y="113972"/>
                    </a:lnTo>
                    <a:lnTo>
                      <a:pt x="9247" y="12984"/>
                    </a:lnTo>
                    <a:lnTo>
                      <a:pt x="9247" y="115703"/>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2" name="Freeform 298">
                <a:extLst>
                  <a:ext uri="{FF2B5EF4-FFF2-40B4-BE49-F238E27FC236}">
                    <a16:creationId xmlns:a16="http://schemas.microsoft.com/office/drawing/2014/main" id="{408111D5-0EBA-C7CC-867C-FAB1996A95F0}"/>
                  </a:ext>
                </a:extLst>
              </p:cNvPr>
              <p:cNvSpPr/>
              <p:nvPr/>
            </p:nvSpPr>
            <p:spPr>
              <a:xfrm>
                <a:off x="9270145" y="4371443"/>
                <a:ext cx="1161458" cy="721338"/>
              </a:xfrm>
              <a:custGeom>
                <a:avLst/>
                <a:gdLst>
                  <a:gd name="connsiteX0" fmla="*/ 575637 w 580729"/>
                  <a:gd name="connsiteY0" fmla="*/ 360670 h 360669"/>
                  <a:gd name="connsiteX1" fmla="*/ 573903 w 580729"/>
                  <a:gd name="connsiteY1" fmla="*/ 360093 h 360669"/>
                  <a:gd name="connsiteX2" fmla="*/ 0 w 580729"/>
                  <a:gd name="connsiteY2" fmla="*/ 80213 h 360669"/>
                  <a:gd name="connsiteX3" fmla="*/ 4624 w 580729"/>
                  <a:gd name="connsiteY3" fmla="*/ 70980 h 360669"/>
                  <a:gd name="connsiteX4" fmla="*/ 560610 w 580729"/>
                  <a:gd name="connsiteY4" fmla="*/ 342203 h 360669"/>
                  <a:gd name="connsiteX5" fmla="*/ 490100 w 580729"/>
                  <a:gd name="connsiteY5" fmla="*/ 240639 h 360669"/>
                  <a:gd name="connsiteX6" fmla="*/ 14449 w 580729"/>
                  <a:gd name="connsiteY6" fmla="*/ 9233 h 360669"/>
                  <a:gd name="connsiteX7" fmla="*/ 19072 w 580729"/>
                  <a:gd name="connsiteY7" fmla="*/ 0 h 360669"/>
                  <a:gd name="connsiteX8" fmla="*/ 495880 w 580729"/>
                  <a:gd name="connsiteY8" fmla="*/ 231983 h 360669"/>
                  <a:gd name="connsiteX9" fmla="*/ 497614 w 580729"/>
                  <a:gd name="connsiteY9" fmla="*/ 233714 h 360669"/>
                  <a:gd name="connsiteX10" fmla="*/ 579682 w 580729"/>
                  <a:gd name="connsiteY10" fmla="*/ 353168 h 360669"/>
                  <a:gd name="connsiteX11" fmla="*/ 579104 w 580729"/>
                  <a:gd name="connsiteY11" fmla="*/ 358939 h 360669"/>
                  <a:gd name="connsiteX12" fmla="*/ 575637 w 580729"/>
                  <a:gd name="connsiteY12" fmla="*/ 360670 h 36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0729" h="360669">
                    <a:moveTo>
                      <a:pt x="575637" y="360670"/>
                    </a:moveTo>
                    <a:cubicBezTo>
                      <a:pt x="575059" y="360670"/>
                      <a:pt x="573903" y="360670"/>
                      <a:pt x="573903" y="360093"/>
                    </a:cubicBezTo>
                    <a:lnTo>
                      <a:pt x="0" y="80213"/>
                    </a:lnTo>
                    <a:lnTo>
                      <a:pt x="4624" y="70980"/>
                    </a:lnTo>
                    <a:lnTo>
                      <a:pt x="560610" y="342203"/>
                    </a:lnTo>
                    <a:lnTo>
                      <a:pt x="490100" y="240639"/>
                    </a:lnTo>
                    <a:lnTo>
                      <a:pt x="14449" y="9233"/>
                    </a:lnTo>
                    <a:lnTo>
                      <a:pt x="19072" y="0"/>
                    </a:lnTo>
                    <a:lnTo>
                      <a:pt x="495880" y="231983"/>
                    </a:lnTo>
                    <a:cubicBezTo>
                      <a:pt x="497036" y="232560"/>
                      <a:pt x="497614" y="233137"/>
                      <a:pt x="497614" y="233714"/>
                    </a:cubicBezTo>
                    <a:lnTo>
                      <a:pt x="579682" y="353168"/>
                    </a:lnTo>
                    <a:cubicBezTo>
                      <a:pt x="581416" y="354899"/>
                      <a:pt x="580838" y="357784"/>
                      <a:pt x="579104" y="358939"/>
                    </a:cubicBezTo>
                    <a:cubicBezTo>
                      <a:pt x="578526" y="360093"/>
                      <a:pt x="576793" y="360670"/>
                      <a:pt x="575637" y="360670"/>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3" name="Freeform 299">
                <a:extLst>
                  <a:ext uri="{FF2B5EF4-FFF2-40B4-BE49-F238E27FC236}">
                    <a16:creationId xmlns:a16="http://schemas.microsoft.com/office/drawing/2014/main" id="{35FF2DE2-3758-88BB-ED91-1080558E4952}"/>
                  </a:ext>
                </a:extLst>
              </p:cNvPr>
              <p:cNvSpPr/>
              <p:nvPr/>
            </p:nvSpPr>
            <p:spPr>
              <a:xfrm>
                <a:off x="10020321" y="4834252"/>
                <a:ext cx="239270" cy="61168"/>
              </a:xfrm>
              <a:custGeom>
                <a:avLst/>
                <a:gdLst>
                  <a:gd name="connsiteX0" fmla="*/ 117902 w 119635"/>
                  <a:gd name="connsiteY0" fmla="*/ 0 h 30584"/>
                  <a:gd name="connsiteX1" fmla="*/ 0 w 119635"/>
                  <a:gd name="connsiteY1" fmla="*/ 20775 h 30584"/>
                  <a:gd name="connsiteX2" fmla="*/ 1734 w 119635"/>
                  <a:gd name="connsiteY2" fmla="*/ 30585 h 30584"/>
                  <a:gd name="connsiteX3" fmla="*/ 119635 w 119635"/>
                  <a:gd name="connsiteY3" fmla="*/ 9810 h 30584"/>
                  <a:gd name="connsiteX4" fmla="*/ 117902 w 119635"/>
                  <a:gd name="connsiteY4" fmla="*/ 0 h 30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635" h="30584">
                    <a:moveTo>
                      <a:pt x="117902" y="0"/>
                    </a:moveTo>
                    <a:lnTo>
                      <a:pt x="0" y="20775"/>
                    </a:lnTo>
                    <a:lnTo>
                      <a:pt x="1734" y="30585"/>
                    </a:lnTo>
                    <a:lnTo>
                      <a:pt x="119635" y="9810"/>
                    </a:lnTo>
                    <a:lnTo>
                      <a:pt x="117902"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4" name="Freeform 300">
                <a:extLst>
                  <a:ext uri="{FF2B5EF4-FFF2-40B4-BE49-F238E27FC236}">
                    <a16:creationId xmlns:a16="http://schemas.microsoft.com/office/drawing/2014/main" id="{AC738EA2-1B1B-8A99-BA46-6D238553894C}"/>
                  </a:ext>
                </a:extLst>
              </p:cNvPr>
              <p:cNvSpPr/>
              <p:nvPr/>
            </p:nvSpPr>
            <p:spPr>
              <a:xfrm>
                <a:off x="9557963" y="4503015"/>
                <a:ext cx="143330" cy="229674"/>
              </a:xfrm>
              <a:custGeom>
                <a:avLst/>
                <a:gdLst>
                  <a:gd name="connsiteX0" fmla="*/ 8669 w 71665"/>
                  <a:gd name="connsiteY0" fmla="*/ 0 h 114837"/>
                  <a:gd name="connsiteX1" fmla="*/ 0 w 71665"/>
                  <a:gd name="connsiteY1" fmla="*/ 5194 h 114837"/>
                  <a:gd name="connsiteX2" fmla="*/ 62997 w 71665"/>
                  <a:gd name="connsiteY2" fmla="*/ 114837 h 114837"/>
                  <a:gd name="connsiteX3" fmla="*/ 71666 w 71665"/>
                  <a:gd name="connsiteY3" fmla="*/ 109644 h 114837"/>
                  <a:gd name="connsiteX4" fmla="*/ 8669 w 71665"/>
                  <a:gd name="connsiteY4" fmla="*/ 0 h 114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665" h="114837">
                    <a:moveTo>
                      <a:pt x="8669" y="0"/>
                    </a:moveTo>
                    <a:lnTo>
                      <a:pt x="0" y="5194"/>
                    </a:lnTo>
                    <a:lnTo>
                      <a:pt x="62997" y="114837"/>
                    </a:lnTo>
                    <a:lnTo>
                      <a:pt x="71666" y="109644"/>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5" name="Freeform 301">
                <a:extLst>
                  <a:ext uri="{FF2B5EF4-FFF2-40B4-BE49-F238E27FC236}">
                    <a16:creationId xmlns:a16="http://schemas.microsoft.com/office/drawing/2014/main" id="{2D5AA392-8611-BAC9-4B7D-925B34B59B3E}"/>
                  </a:ext>
                </a:extLst>
              </p:cNvPr>
              <p:cNvSpPr/>
              <p:nvPr/>
            </p:nvSpPr>
            <p:spPr>
              <a:xfrm>
                <a:off x="9364929" y="4497243"/>
                <a:ext cx="203438" cy="79634"/>
              </a:xfrm>
              <a:custGeom>
                <a:avLst/>
                <a:gdLst>
                  <a:gd name="connsiteX0" fmla="*/ 98829 w 101719"/>
                  <a:gd name="connsiteY0" fmla="*/ 0 h 39817"/>
                  <a:gd name="connsiteX1" fmla="*/ 0 w 101719"/>
                  <a:gd name="connsiteY1" fmla="*/ 30008 h 39817"/>
                  <a:gd name="connsiteX2" fmla="*/ 2890 w 101719"/>
                  <a:gd name="connsiteY2" fmla="*/ 39818 h 39817"/>
                  <a:gd name="connsiteX3" fmla="*/ 101719 w 101719"/>
                  <a:gd name="connsiteY3" fmla="*/ 9810 h 39817"/>
                  <a:gd name="connsiteX4" fmla="*/ 98829 w 101719"/>
                  <a:gd name="connsiteY4" fmla="*/ 0 h 39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19" h="39817">
                    <a:moveTo>
                      <a:pt x="98829" y="0"/>
                    </a:moveTo>
                    <a:lnTo>
                      <a:pt x="0" y="30008"/>
                    </a:lnTo>
                    <a:lnTo>
                      <a:pt x="2890" y="39818"/>
                    </a:lnTo>
                    <a:lnTo>
                      <a:pt x="101719" y="9810"/>
                    </a:lnTo>
                    <a:lnTo>
                      <a:pt x="9882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6" name="Freeform 302">
                <a:extLst>
                  <a:ext uri="{FF2B5EF4-FFF2-40B4-BE49-F238E27FC236}">
                    <a16:creationId xmlns:a16="http://schemas.microsoft.com/office/drawing/2014/main" id="{143B76BE-7472-36BD-459B-CB81ACCC8F83}"/>
                  </a:ext>
                </a:extLst>
              </p:cNvPr>
              <p:cNvSpPr/>
              <p:nvPr/>
            </p:nvSpPr>
            <p:spPr>
              <a:xfrm>
                <a:off x="9314068" y="4335663"/>
                <a:ext cx="1169768" cy="938318"/>
              </a:xfrm>
              <a:custGeom>
                <a:avLst/>
                <a:gdLst>
                  <a:gd name="connsiteX0" fmla="*/ 584884 w 584884"/>
                  <a:gd name="connsiteY0" fmla="*/ 469159 h 469159"/>
                  <a:gd name="connsiteX1" fmla="*/ 575059 w 584884"/>
                  <a:gd name="connsiteY1" fmla="*/ 469159 h 469159"/>
                  <a:gd name="connsiteX2" fmla="*/ 575059 w 584884"/>
                  <a:gd name="connsiteY2" fmla="*/ 374520 h 469159"/>
                  <a:gd name="connsiteX3" fmla="*/ 479119 w 584884"/>
                  <a:gd name="connsiteY3" fmla="*/ 239485 h 469159"/>
                  <a:gd name="connsiteX4" fmla="*/ 0 w 584884"/>
                  <a:gd name="connsiteY4" fmla="*/ 9233 h 469159"/>
                  <a:gd name="connsiteX5" fmla="*/ 4624 w 584884"/>
                  <a:gd name="connsiteY5" fmla="*/ 0 h 469159"/>
                  <a:gd name="connsiteX6" fmla="*/ 484321 w 584884"/>
                  <a:gd name="connsiteY6" fmla="*/ 230252 h 469159"/>
                  <a:gd name="connsiteX7" fmla="*/ 486055 w 584884"/>
                  <a:gd name="connsiteY7" fmla="*/ 231983 h 469159"/>
                  <a:gd name="connsiteX8" fmla="*/ 583728 w 584884"/>
                  <a:gd name="connsiteY8" fmla="*/ 368749 h 469159"/>
                  <a:gd name="connsiteX9" fmla="*/ 584884 w 584884"/>
                  <a:gd name="connsiteY9" fmla="*/ 371634 h 469159"/>
                  <a:gd name="connsiteX10" fmla="*/ 584884 w 584884"/>
                  <a:gd name="connsiteY10" fmla="*/ 469159 h 46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884" h="469159">
                    <a:moveTo>
                      <a:pt x="584884" y="469159"/>
                    </a:moveTo>
                    <a:lnTo>
                      <a:pt x="575059" y="469159"/>
                    </a:lnTo>
                    <a:lnTo>
                      <a:pt x="575059" y="374520"/>
                    </a:lnTo>
                    <a:lnTo>
                      <a:pt x="479119" y="239485"/>
                    </a:lnTo>
                    <a:lnTo>
                      <a:pt x="0" y="9233"/>
                    </a:lnTo>
                    <a:lnTo>
                      <a:pt x="4624" y="0"/>
                    </a:lnTo>
                    <a:lnTo>
                      <a:pt x="484321" y="230252"/>
                    </a:lnTo>
                    <a:cubicBezTo>
                      <a:pt x="485477" y="230829"/>
                      <a:pt x="486055" y="231406"/>
                      <a:pt x="486055" y="231983"/>
                    </a:cubicBezTo>
                    <a:lnTo>
                      <a:pt x="583728" y="368749"/>
                    </a:lnTo>
                    <a:cubicBezTo>
                      <a:pt x="584306" y="369903"/>
                      <a:pt x="584884" y="370480"/>
                      <a:pt x="584884" y="371634"/>
                    </a:cubicBezTo>
                    <a:lnTo>
                      <a:pt x="584884" y="469159"/>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7" name="Freeform 303">
                <a:extLst>
                  <a:ext uri="{FF2B5EF4-FFF2-40B4-BE49-F238E27FC236}">
                    <a16:creationId xmlns:a16="http://schemas.microsoft.com/office/drawing/2014/main" id="{F6857167-5C4C-29E1-386F-233F8F1BFDC8}"/>
                  </a:ext>
                </a:extLst>
              </p:cNvPr>
              <p:cNvSpPr/>
              <p:nvPr/>
            </p:nvSpPr>
            <p:spPr>
              <a:xfrm>
                <a:off x="10398301" y="5249745"/>
                <a:ext cx="152578" cy="120030"/>
              </a:xfrm>
              <a:custGeom>
                <a:avLst/>
                <a:gdLst>
                  <a:gd name="connsiteX0" fmla="*/ 0 w 76289"/>
                  <a:gd name="connsiteY0" fmla="*/ 38087 h 60015"/>
                  <a:gd name="connsiteX1" fmla="*/ 38144 w 76289"/>
                  <a:gd name="connsiteY1" fmla="*/ 60015 h 60015"/>
                  <a:gd name="connsiteX2" fmla="*/ 76289 w 76289"/>
                  <a:gd name="connsiteY2" fmla="*/ 38087 h 60015"/>
                  <a:gd name="connsiteX3" fmla="*/ 38144 w 76289"/>
                  <a:gd name="connsiteY3" fmla="*/ 0 h 60015"/>
                  <a:gd name="connsiteX4" fmla="*/ 0 w 76289"/>
                  <a:gd name="connsiteY4" fmla="*/ 38087 h 60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89" h="60015">
                    <a:moveTo>
                      <a:pt x="0" y="38087"/>
                    </a:moveTo>
                    <a:cubicBezTo>
                      <a:pt x="0" y="58861"/>
                      <a:pt x="17338" y="60015"/>
                      <a:pt x="38144" y="60015"/>
                    </a:cubicBezTo>
                    <a:cubicBezTo>
                      <a:pt x="58951" y="60015"/>
                      <a:pt x="76289" y="58861"/>
                      <a:pt x="76289" y="38087"/>
                    </a:cubicBezTo>
                    <a:cubicBezTo>
                      <a:pt x="76289" y="17312"/>
                      <a:pt x="58951" y="0"/>
                      <a:pt x="38144" y="0"/>
                    </a:cubicBezTo>
                    <a:cubicBezTo>
                      <a:pt x="16761" y="0"/>
                      <a:pt x="0" y="17312"/>
                      <a:pt x="0" y="38087"/>
                    </a:cubicBez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8" name="Freeform 304">
                <a:extLst>
                  <a:ext uri="{FF2B5EF4-FFF2-40B4-BE49-F238E27FC236}">
                    <a16:creationId xmlns:a16="http://schemas.microsoft.com/office/drawing/2014/main" id="{4080BA0E-5AF5-E1CC-F121-4EB79F45279B}"/>
                  </a:ext>
                </a:extLst>
              </p:cNvPr>
              <p:cNvSpPr/>
              <p:nvPr/>
            </p:nvSpPr>
            <p:spPr>
              <a:xfrm>
                <a:off x="10387896" y="5238202"/>
                <a:ext cx="173384" cy="140804"/>
              </a:xfrm>
              <a:custGeom>
                <a:avLst/>
                <a:gdLst>
                  <a:gd name="connsiteX0" fmla="*/ 43346 w 86692"/>
                  <a:gd name="connsiteY0" fmla="*/ 70403 h 70402"/>
                  <a:gd name="connsiteX1" fmla="*/ 0 w 86692"/>
                  <a:gd name="connsiteY1" fmla="*/ 43280 h 70402"/>
                  <a:gd name="connsiteX2" fmla="*/ 43346 w 86692"/>
                  <a:gd name="connsiteY2" fmla="*/ 0 h 70402"/>
                  <a:gd name="connsiteX3" fmla="*/ 86692 w 86692"/>
                  <a:gd name="connsiteY3" fmla="*/ 43280 h 70402"/>
                  <a:gd name="connsiteX4" fmla="*/ 43346 w 86692"/>
                  <a:gd name="connsiteY4" fmla="*/ 70403 h 70402"/>
                  <a:gd name="connsiteX5" fmla="*/ 43346 w 86692"/>
                  <a:gd name="connsiteY5" fmla="*/ 10964 h 70402"/>
                  <a:gd name="connsiteX6" fmla="*/ 10403 w 86692"/>
                  <a:gd name="connsiteY6" fmla="*/ 43857 h 70402"/>
                  <a:gd name="connsiteX7" fmla="*/ 43346 w 86692"/>
                  <a:gd name="connsiteY7" fmla="*/ 61170 h 70402"/>
                  <a:gd name="connsiteX8" fmla="*/ 76289 w 86692"/>
                  <a:gd name="connsiteY8" fmla="*/ 43857 h 70402"/>
                  <a:gd name="connsiteX9" fmla="*/ 43346 w 86692"/>
                  <a:gd name="connsiteY9" fmla="*/ 10964 h 70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692" h="70402">
                    <a:moveTo>
                      <a:pt x="43346" y="70403"/>
                    </a:moveTo>
                    <a:cubicBezTo>
                      <a:pt x="24274" y="70403"/>
                      <a:pt x="0" y="70403"/>
                      <a:pt x="0" y="43280"/>
                    </a:cubicBezTo>
                    <a:cubicBezTo>
                      <a:pt x="0" y="19620"/>
                      <a:pt x="19073" y="0"/>
                      <a:pt x="43346" y="0"/>
                    </a:cubicBezTo>
                    <a:cubicBezTo>
                      <a:pt x="67620" y="0"/>
                      <a:pt x="86692" y="19043"/>
                      <a:pt x="86692" y="43280"/>
                    </a:cubicBezTo>
                    <a:cubicBezTo>
                      <a:pt x="86114" y="70403"/>
                      <a:pt x="62419" y="70403"/>
                      <a:pt x="43346" y="70403"/>
                    </a:cubicBezTo>
                    <a:close/>
                    <a:moveTo>
                      <a:pt x="43346" y="10964"/>
                    </a:moveTo>
                    <a:cubicBezTo>
                      <a:pt x="25430" y="10964"/>
                      <a:pt x="10403" y="25968"/>
                      <a:pt x="10403" y="43857"/>
                    </a:cubicBezTo>
                    <a:cubicBezTo>
                      <a:pt x="10403" y="58284"/>
                      <a:pt x="18494" y="61170"/>
                      <a:pt x="43346" y="61170"/>
                    </a:cubicBezTo>
                    <a:cubicBezTo>
                      <a:pt x="68198" y="61170"/>
                      <a:pt x="76289" y="58861"/>
                      <a:pt x="76289" y="43857"/>
                    </a:cubicBezTo>
                    <a:cubicBezTo>
                      <a:pt x="76289" y="25968"/>
                      <a:pt x="61263" y="10964"/>
                      <a:pt x="43346" y="10964"/>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29" name="Freeform 305">
                <a:extLst>
                  <a:ext uri="{FF2B5EF4-FFF2-40B4-BE49-F238E27FC236}">
                    <a16:creationId xmlns:a16="http://schemas.microsoft.com/office/drawing/2014/main" id="{C7ED40EF-DC07-CBC5-029A-753C1A11594C}"/>
                  </a:ext>
                </a:extLst>
              </p:cNvPr>
              <p:cNvSpPr/>
              <p:nvPr/>
            </p:nvSpPr>
            <p:spPr>
              <a:xfrm>
                <a:off x="10404079" y="5369776"/>
                <a:ext cx="141018" cy="272376"/>
              </a:xfrm>
              <a:custGeom>
                <a:avLst/>
                <a:gdLst>
                  <a:gd name="connsiteX0" fmla="*/ 70510 w 70509"/>
                  <a:gd name="connsiteY0" fmla="*/ 100988 h 136188"/>
                  <a:gd name="connsiteX1" fmla="*/ 35255 w 70509"/>
                  <a:gd name="connsiteY1" fmla="*/ 136189 h 136188"/>
                  <a:gd name="connsiteX2" fmla="*/ 0 w 70509"/>
                  <a:gd name="connsiteY2" fmla="*/ 100988 h 136188"/>
                  <a:gd name="connsiteX3" fmla="*/ 35255 w 70509"/>
                  <a:gd name="connsiteY3" fmla="*/ 42126 h 136188"/>
                  <a:gd name="connsiteX4" fmla="*/ 35255 w 70509"/>
                  <a:gd name="connsiteY4" fmla="*/ 0 h 136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09" h="136188">
                    <a:moveTo>
                      <a:pt x="70510" y="100988"/>
                    </a:moveTo>
                    <a:cubicBezTo>
                      <a:pt x="70510" y="120608"/>
                      <a:pt x="54905" y="136189"/>
                      <a:pt x="35255" y="136189"/>
                    </a:cubicBezTo>
                    <a:cubicBezTo>
                      <a:pt x="15605" y="136189"/>
                      <a:pt x="0" y="120608"/>
                      <a:pt x="0" y="100988"/>
                    </a:cubicBezTo>
                    <a:cubicBezTo>
                      <a:pt x="0" y="100988"/>
                      <a:pt x="35255" y="83675"/>
                      <a:pt x="35255" y="42126"/>
                    </a:cubicBezTo>
                    <a:cubicBezTo>
                      <a:pt x="35255" y="0"/>
                      <a:pt x="35255" y="0"/>
                      <a:pt x="35255" y="0"/>
                    </a:cubicBezTo>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0" name="Freeform 306">
                <a:extLst>
                  <a:ext uri="{FF2B5EF4-FFF2-40B4-BE49-F238E27FC236}">
                    <a16:creationId xmlns:a16="http://schemas.microsoft.com/office/drawing/2014/main" id="{272393A8-46A5-8B0F-A7C5-641A1A98364D}"/>
                  </a:ext>
                </a:extLst>
              </p:cNvPr>
              <p:cNvSpPr/>
              <p:nvPr/>
            </p:nvSpPr>
            <p:spPr>
              <a:xfrm>
                <a:off x="10394832" y="5368620"/>
                <a:ext cx="159512" cy="282764"/>
              </a:xfrm>
              <a:custGeom>
                <a:avLst/>
                <a:gdLst>
                  <a:gd name="connsiteX0" fmla="*/ 39878 w 79756"/>
                  <a:gd name="connsiteY0" fmla="*/ 141383 h 141382"/>
                  <a:gd name="connsiteX1" fmla="*/ 0 w 79756"/>
                  <a:gd name="connsiteY1" fmla="*/ 101565 h 141382"/>
                  <a:gd name="connsiteX2" fmla="*/ 2890 w 79756"/>
                  <a:gd name="connsiteY2" fmla="*/ 96948 h 141382"/>
                  <a:gd name="connsiteX3" fmla="*/ 35255 w 79756"/>
                  <a:gd name="connsiteY3" fmla="*/ 42126 h 141382"/>
                  <a:gd name="connsiteX4" fmla="*/ 35255 w 79756"/>
                  <a:gd name="connsiteY4" fmla="*/ 0 h 141382"/>
                  <a:gd name="connsiteX5" fmla="*/ 45080 w 79756"/>
                  <a:gd name="connsiteY5" fmla="*/ 0 h 141382"/>
                  <a:gd name="connsiteX6" fmla="*/ 45080 w 79756"/>
                  <a:gd name="connsiteY6" fmla="*/ 42126 h 141382"/>
                  <a:gd name="connsiteX7" fmla="*/ 9825 w 79756"/>
                  <a:gd name="connsiteY7" fmla="*/ 104450 h 141382"/>
                  <a:gd name="connsiteX8" fmla="*/ 39878 w 79756"/>
                  <a:gd name="connsiteY8" fmla="*/ 131572 h 141382"/>
                  <a:gd name="connsiteX9" fmla="*/ 69932 w 79756"/>
                  <a:gd name="connsiteY9" fmla="*/ 101565 h 141382"/>
                  <a:gd name="connsiteX10" fmla="*/ 79757 w 79756"/>
                  <a:gd name="connsiteY10" fmla="*/ 101565 h 141382"/>
                  <a:gd name="connsiteX11" fmla="*/ 39878 w 79756"/>
                  <a:gd name="connsiteY11" fmla="*/ 141383 h 14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756" h="141382">
                    <a:moveTo>
                      <a:pt x="39878" y="141383"/>
                    </a:moveTo>
                    <a:cubicBezTo>
                      <a:pt x="17916" y="141383"/>
                      <a:pt x="0" y="123493"/>
                      <a:pt x="0" y="101565"/>
                    </a:cubicBezTo>
                    <a:cubicBezTo>
                      <a:pt x="0" y="99833"/>
                      <a:pt x="1156" y="98102"/>
                      <a:pt x="2890" y="96948"/>
                    </a:cubicBezTo>
                    <a:cubicBezTo>
                      <a:pt x="4624" y="96371"/>
                      <a:pt x="35255" y="80213"/>
                      <a:pt x="35255" y="42126"/>
                    </a:cubicBezTo>
                    <a:lnTo>
                      <a:pt x="35255" y="0"/>
                    </a:lnTo>
                    <a:lnTo>
                      <a:pt x="45080" y="0"/>
                    </a:lnTo>
                    <a:lnTo>
                      <a:pt x="45080" y="42126"/>
                    </a:lnTo>
                    <a:cubicBezTo>
                      <a:pt x="45080" y="79636"/>
                      <a:pt x="19072" y="98679"/>
                      <a:pt x="9825" y="104450"/>
                    </a:cubicBezTo>
                    <a:cubicBezTo>
                      <a:pt x="11559" y="119454"/>
                      <a:pt x="24274" y="131572"/>
                      <a:pt x="39878" y="131572"/>
                    </a:cubicBezTo>
                    <a:cubicBezTo>
                      <a:pt x="56639" y="131572"/>
                      <a:pt x="69932" y="118300"/>
                      <a:pt x="69932" y="101565"/>
                    </a:cubicBezTo>
                    <a:lnTo>
                      <a:pt x="79757" y="101565"/>
                    </a:lnTo>
                    <a:cubicBezTo>
                      <a:pt x="79757" y="123493"/>
                      <a:pt x="61841" y="141383"/>
                      <a:pt x="39878" y="141383"/>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1" name="Freeform 307">
                <a:extLst>
                  <a:ext uri="{FF2B5EF4-FFF2-40B4-BE49-F238E27FC236}">
                    <a16:creationId xmlns:a16="http://schemas.microsoft.com/office/drawing/2014/main" id="{27AC13FC-4C5E-893D-7649-82B977ECDF75}"/>
                  </a:ext>
                </a:extLst>
              </p:cNvPr>
              <p:cNvSpPr/>
              <p:nvPr/>
            </p:nvSpPr>
            <p:spPr>
              <a:xfrm>
                <a:off x="9888551" y="4663441"/>
                <a:ext cx="142174" cy="227366"/>
              </a:xfrm>
              <a:custGeom>
                <a:avLst/>
                <a:gdLst>
                  <a:gd name="connsiteX0" fmla="*/ 8669 w 71087"/>
                  <a:gd name="connsiteY0" fmla="*/ 0 h 113683"/>
                  <a:gd name="connsiteX1" fmla="*/ 0 w 71087"/>
                  <a:gd name="connsiteY1" fmla="*/ 5194 h 113683"/>
                  <a:gd name="connsiteX2" fmla="*/ 62418 w 71087"/>
                  <a:gd name="connsiteY2" fmla="*/ 113683 h 113683"/>
                  <a:gd name="connsiteX3" fmla="*/ 71088 w 71087"/>
                  <a:gd name="connsiteY3" fmla="*/ 108489 h 113683"/>
                  <a:gd name="connsiteX4" fmla="*/ 8669 w 71087"/>
                  <a:gd name="connsiteY4" fmla="*/ 0 h 11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87" h="113683">
                    <a:moveTo>
                      <a:pt x="8669" y="0"/>
                    </a:moveTo>
                    <a:lnTo>
                      <a:pt x="0" y="5194"/>
                    </a:lnTo>
                    <a:lnTo>
                      <a:pt x="62418" y="113683"/>
                    </a:lnTo>
                    <a:lnTo>
                      <a:pt x="71088" y="108489"/>
                    </a:lnTo>
                    <a:lnTo>
                      <a:pt x="8669"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2" name="Freeform 308">
                <a:extLst>
                  <a:ext uri="{FF2B5EF4-FFF2-40B4-BE49-F238E27FC236}">
                    <a16:creationId xmlns:a16="http://schemas.microsoft.com/office/drawing/2014/main" id="{D4ECCD3B-BD52-F64A-0783-B0D947C48210}"/>
                  </a:ext>
                </a:extLst>
              </p:cNvPr>
              <p:cNvSpPr/>
              <p:nvPr/>
            </p:nvSpPr>
            <p:spPr>
              <a:xfrm>
                <a:off x="9696671" y="4657669"/>
                <a:ext cx="202282" cy="79634"/>
              </a:xfrm>
              <a:custGeom>
                <a:avLst/>
                <a:gdLst>
                  <a:gd name="connsiteX0" fmla="*/ 98251 w 101141"/>
                  <a:gd name="connsiteY0" fmla="*/ 0 h 39817"/>
                  <a:gd name="connsiteX1" fmla="*/ 0 w 101141"/>
                  <a:gd name="connsiteY1" fmla="*/ 30008 h 39817"/>
                  <a:gd name="connsiteX2" fmla="*/ 2890 w 101141"/>
                  <a:gd name="connsiteY2" fmla="*/ 39818 h 39817"/>
                  <a:gd name="connsiteX3" fmla="*/ 101141 w 101141"/>
                  <a:gd name="connsiteY3" fmla="*/ 9810 h 39817"/>
                  <a:gd name="connsiteX4" fmla="*/ 98251 w 101141"/>
                  <a:gd name="connsiteY4" fmla="*/ 0 h 39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1" h="39817">
                    <a:moveTo>
                      <a:pt x="98251" y="0"/>
                    </a:moveTo>
                    <a:lnTo>
                      <a:pt x="0" y="30008"/>
                    </a:lnTo>
                    <a:lnTo>
                      <a:pt x="2890" y="39818"/>
                    </a:lnTo>
                    <a:lnTo>
                      <a:pt x="101141" y="9810"/>
                    </a:lnTo>
                    <a:lnTo>
                      <a:pt x="98251"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3" name="Freeform 309">
                <a:extLst>
                  <a:ext uri="{FF2B5EF4-FFF2-40B4-BE49-F238E27FC236}">
                    <a16:creationId xmlns:a16="http://schemas.microsoft.com/office/drawing/2014/main" id="{B638238A-EB29-22DF-E019-BE1F396324C7}"/>
                  </a:ext>
                </a:extLst>
              </p:cNvPr>
              <p:cNvSpPr/>
              <p:nvPr/>
            </p:nvSpPr>
            <p:spPr>
              <a:xfrm>
                <a:off x="10510423" y="5613301"/>
                <a:ext cx="19650" cy="676326"/>
              </a:xfrm>
              <a:custGeom>
                <a:avLst/>
                <a:gdLst>
                  <a:gd name="connsiteX0" fmla="*/ 9825 w 9825"/>
                  <a:gd name="connsiteY0" fmla="*/ 0 h 338163"/>
                  <a:gd name="connsiteX1" fmla="*/ 0 w 9825"/>
                  <a:gd name="connsiteY1" fmla="*/ 0 h 338163"/>
                  <a:gd name="connsiteX2" fmla="*/ 0 w 9825"/>
                  <a:gd name="connsiteY2" fmla="*/ 338164 h 338163"/>
                  <a:gd name="connsiteX3" fmla="*/ 9825 w 9825"/>
                  <a:gd name="connsiteY3" fmla="*/ 338164 h 338163"/>
                  <a:gd name="connsiteX4" fmla="*/ 9825 w 9825"/>
                  <a:gd name="connsiteY4" fmla="*/ 0 h 338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 h="338163">
                    <a:moveTo>
                      <a:pt x="9825" y="0"/>
                    </a:moveTo>
                    <a:lnTo>
                      <a:pt x="0" y="0"/>
                    </a:lnTo>
                    <a:lnTo>
                      <a:pt x="0" y="338164"/>
                    </a:lnTo>
                    <a:lnTo>
                      <a:pt x="9825" y="338164"/>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4" name="Freeform 324">
                <a:extLst>
                  <a:ext uri="{FF2B5EF4-FFF2-40B4-BE49-F238E27FC236}">
                    <a16:creationId xmlns:a16="http://schemas.microsoft.com/office/drawing/2014/main" id="{F8EC498D-913C-D8ED-2092-B4A82EBEB515}"/>
                  </a:ext>
                </a:extLst>
              </p:cNvPr>
              <p:cNvSpPr/>
              <p:nvPr/>
            </p:nvSpPr>
            <p:spPr>
              <a:xfrm>
                <a:off x="9420410" y="6462748"/>
                <a:ext cx="1113128" cy="521672"/>
              </a:xfrm>
              <a:custGeom>
                <a:avLst/>
                <a:gdLst>
                  <a:gd name="connsiteX0" fmla="*/ 4045 w 556564"/>
                  <a:gd name="connsiteY0" fmla="*/ 0 h 260836"/>
                  <a:gd name="connsiteX1" fmla="*/ 0 w 556564"/>
                  <a:gd name="connsiteY1" fmla="*/ 9233 h 260836"/>
                  <a:gd name="connsiteX2" fmla="*/ 552519 w 556564"/>
                  <a:gd name="connsiteY2" fmla="*/ 260836 h 260836"/>
                  <a:gd name="connsiteX3" fmla="*/ 556564 w 556564"/>
                  <a:gd name="connsiteY3" fmla="*/ 251603 h 260836"/>
                  <a:gd name="connsiteX4" fmla="*/ 4045 w 556564"/>
                  <a:gd name="connsiteY4" fmla="*/ 0 h 260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564" h="260836">
                    <a:moveTo>
                      <a:pt x="4045" y="0"/>
                    </a:moveTo>
                    <a:lnTo>
                      <a:pt x="0" y="9233"/>
                    </a:lnTo>
                    <a:lnTo>
                      <a:pt x="552519" y="260836"/>
                    </a:lnTo>
                    <a:lnTo>
                      <a:pt x="556564" y="251603"/>
                    </a:lnTo>
                    <a:lnTo>
                      <a:pt x="404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5" name="Freeform 331">
                <a:extLst>
                  <a:ext uri="{FF2B5EF4-FFF2-40B4-BE49-F238E27FC236}">
                    <a16:creationId xmlns:a16="http://schemas.microsoft.com/office/drawing/2014/main" id="{9B99E972-BB5F-AAB9-27B1-6604B4757D5D}"/>
                  </a:ext>
                </a:extLst>
              </p:cNvPr>
              <p:cNvSpPr/>
              <p:nvPr/>
            </p:nvSpPr>
            <p:spPr>
              <a:xfrm>
                <a:off x="9996049" y="6038024"/>
                <a:ext cx="19650" cy="483584"/>
              </a:xfrm>
              <a:custGeom>
                <a:avLst/>
                <a:gdLst>
                  <a:gd name="connsiteX0" fmla="*/ 9825 w 9825"/>
                  <a:gd name="connsiteY0" fmla="*/ 0 h 241792"/>
                  <a:gd name="connsiteX1" fmla="*/ 0 w 9825"/>
                  <a:gd name="connsiteY1" fmla="*/ 0 h 241792"/>
                  <a:gd name="connsiteX2" fmla="*/ 0 w 9825"/>
                  <a:gd name="connsiteY2" fmla="*/ 241793 h 241792"/>
                  <a:gd name="connsiteX3" fmla="*/ 9825 w 9825"/>
                  <a:gd name="connsiteY3" fmla="*/ 241793 h 241792"/>
                  <a:gd name="connsiteX4" fmla="*/ 9825 w 9825"/>
                  <a:gd name="connsiteY4" fmla="*/ 0 h 241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 h="241792">
                    <a:moveTo>
                      <a:pt x="9825" y="0"/>
                    </a:moveTo>
                    <a:lnTo>
                      <a:pt x="0" y="0"/>
                    </a:lnTo>
                    <a:lnTo>
                      <a:pt x="0" y="241793"/>
                    </a:lnTo>
                    <a:lnTo>
                      <a:pt x="9825" y="241793"/>
                    </a:lnTo>
                    <a:lnTo>
                      <a:pt x="9825"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6" name="Freeform 333">
                <a:extLst>
                  <a:ext uri="{FF2B5EF4-FFF2-40B4-BE49-F238E27FC236}">
                    <a16:creationId xmlns:a16="http://schemas.microsoft.com/office/drawing/2014/main" id="{ED79C94B-A209-C8A7-BF5F-882DC2F6742C}"/>
                  </a:ext>
                </a:extLst>
              </p:cNvPr>
              <p:cNvSpPr/>
              <p:nvPr/>
            </p:nvSpPr>
            <p:spPr>
              <a:xfrm>
                <a:off x="10072337" y="5927226"/>
                <a:ext cx="861142" cy="418952"/>
              </a:xfrm>
              <a:custGeom>
                <a:avLst/>
                <a:gdLst>
                  <a:gd name="connsiteX0" fmla="*/ 308047 w 430571"/>
                  <a:gd name="connsiteY0" fmla="*/ 0 h 209476"/>
                  <a:gd name="connsiteX1" fmla="*/ 430572 w 430571"/>
                  <a:gd name="connsiteY1" fmla="*/ 42126 h 209476"/>
                  <a:gd name="connsiteX2" fmla="*/ 425370 w 430571"/>
                  <a:gd name="connsiteY2" fmla="*/ 57130 h 209476"/>
                  <a:gd name="connsiteX3" fmla="*/ 121369 w 430571"/>
                  <a:gd name="connsiteY3" fmla="*/ 209477 h 209476"/>
                  <a:gd name="connsiteX4" fmla="*/ 4046 w 430571"/>
                  <a:gd name="connsiteY4" fmla="*/ 151770 h 209476"/>
                  <a:gd name="connsiteX5" fmla="*/ 0 w 430571"/>
                  <a:gd name="connsiteY5" fmla="*/ 136189 h 209476"/>
                  <a:gd name="connsiteX6" fmla="*/ 308047 w 430571"/>
                  <a:gd name="connsiteY6" fmla="*/ 0 h 209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571" h="209476">
                    <a:moveTo>
                      <a:pt x="308047" y="0"/>
                    </a:moveTo>
                    <a:lnTo>
                      <a:pt x="430572" y="42126"/>
                    </a:lnTo>
                    <a:lnTo>
                      <a:pt x="425370" y="57130"/>
                    </a:lnTo>
                    <a:lnTo>
                      <a:pt x="121369" y="209477"/>
                    </a:lnTo>
                    <a:lnTo>
                      <a:pt x="4046" y="151770"/>
                    </a:lnTo>
                    <a:lnTo>
                      <a:pt x="0" y="136189"/>
                    </a:lnTo>
                    <a:lnTo>
                      <a:pt x="308047"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7" name="Freeform 334">
                <a:extLst>
                  <a:ext uri="{FF2B5EF4-FFF2-40B4-BE49-F238E27FC236}">
                    <a16:creationId xmlns:a16="http://schemas.microsoft.com/office/drawing/2014/main" id="{FB56D6DE-FAC7-A258-C733-0F9F25F6DB68}"/>
                  </a:ext>
                </a:extLst>
              </p:cNvPr>
              <p:cNvSpPr/>
              <p:nvPr/>
            </p:nvSpPr>
            <p:spPr>
              <a:xfrm>
                <a:off x="10080428" y="5897218"/>
                <a:ext cx="842648" cy="418952"/>
              </a:xfrm>
              <a:custGeom>
                <a:avLst/>
                <a:gdLst>
                  <a:gd name="connsiteX0" fmla="*/ 304001 w 421324"/>
                  <a:gd name="connsiteY0" fmla="*/ 0 h 209476"/>
                  <a:gd name="connsiteX1" fmla="*/ 421325 w 421324"/>
                  <a:gd name="connsiteY1" fmla="*/ 57130 h 209476"/>
                  <a:gd name="connsiteX2" fmla="*/ 117323 w 421324"/>
                  <a:gd name="connsiteY2" fmla="*/ 209477 h 209476"/>
                  <a:gd name="connsiteX3" fmla="*/ 0 w 421324"/>
                  <a:gd name="connsiteY3" fmla="*/ 151770 h 209476"/>
                  <a:gd name="connsiteX4" fmla="*/ 304001 w 421324"/>
                  <a:gd name="connsiteY4" fmla="*/ 0 h 209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324" h="209476">
                    <a:moveTo>
                      <a:pt x="304001" y="0"/>
                    </a:moveTo>
                    <a:lnTo>
                      <a:pt x="421325" y="57130"/>
                    </a:lnTo>
                    <a:lnTo>
                      <a:pt x="117323" y="209477"/>
                    </a:lnTo>
                    <a:lnTo>
                      <a:pt x="0" y="151770"/>
                    </a:lnTo>
                    <a:lnTo>
                      <a:pt x="304001"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8" name="Freeform 335">
                <a:extLst>
                  <a:ext uri="{FF2B5EF4-FFF2-40B4-BE49-F238E27FC236}">
                    <a16:creationId xmlns:a16="http://schemas.microsoft.com/office/drawing/2014/main" id="{4EA95D48-F8B9-0B4F-9003-37E23A5BF884}"/>
                  </a:ext>
                </a:extLst>
              </p:cNvPr>
              <p:cNvSpPr/>
              <p:nvPr/>
            </p:nvSpPr>
            <p:spPr>
              <a:xfrm>
                <a:off x="10070025" y="5887120"/>
                <a:ext cx="864610" cy="439440"/>
              </a:xfrm>
              <a:custGeom>
                <a:avLst/>
                <a:gdLst>
                  <a:gd name="connsiteX0" fmla="*/ 122525 w 432305"/>
                  <a:gd name="connsiteY0" fmla="*/ 219720 h 219720"/>
                  <a:gd name="connsiteX1" fmla="*/ 120791 w 432305"/>
                  <a:gd name="connsiteY1" fmla="*/ 219143 h 219720"/>
                  <a:gd name="connsiteX2" fmla="*/ 2890 w 432305"/>
                  <a:gd name="connsiteY2" fmla="*/ 162013 h 219720"/>
                  <a:gd name="connsiteX3" fmla="*/ 0 w 432305"/>
                  <a:gd name="connsiteY3" fmla="*/ 157396 h 219720"/>
                  <a:gd name="connsiteX4" fmla="*/ 2890 w 432305"/>
                  <a:gd name="connsiteY4" fmla="*/ 152780 h 219720"/>
                  <a:gd name="connsiteX5" fmla="*/ 306891 w 432305"/>
                  <a:gd name="connsiteY5" fmla="*/ 433 h 219720"/>
                  <a:gd name="connsiteX6" fmla="*/ 311514 w 432305"/>
                  <a:gd name="connsiteY6" fmla="*/ 433 h 219720"/>
                  <a:gd name="connsiteX7" fmla="*/ 429416 w 432305"/>
                  <a:gd name="connsiteY7" fmla="*/ 57563 h 219720"/>
                  <a:gd name="connsiteX8" fmla="*/ 432306 w 432305"/>
                  <a:gd name="connsiteY8" fmla="*/ 62179 h 219720"/>
                  <a:gd name="connsiteX9" fmla="*/ 429416 w 432305"/>
                  <a:gd name="connsiteY9" fmla="*/ 66796 h 219720"/>
                  <a:gd name="connsiteX10" fmla="*/ 125415 w 432305"/>
                  <a:gd name="connsiteY10" fmla="*/ 219143 h 219720"/>
                  <a:gd name="connsiteX11" fmla="*/ 122525 w 432305"/>
                  <a:gd name="connsiteY11" fmla="*/ 219720 h 219720"/>
                  <a:gd name="connsiteX12" fmla="*/ 16183 w 432305"/>
                  <a:gd name="connsiteY12" fmla="*/ 156819 h 219720"/>
                  <a:gd name="connsiteX13" fmla="*/ 122525 w 432305"/>
                  <a:gd name="connsiteY13" fmla="*/ 208179 h 219720"/>
                  <a:gd name="connsiteX14" fmla="*/ 415545 w 432305"/>
                  <a:gd name="connsiteY14" fmla="*/ 61602 h 219720"/>
                  <a:gd name="connsiteX15" fmla="*/ 309203 w 432305"/>
                  <a:gd name="connsiteY15" fmla="*/ 10243 h 219720"/>
                  <a:gd name="connsiteX16" fmla="*/ 16183 w 432305"/>
                  <a:gd name="connsiteY16" fmla="*/ 156819 h 21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2305" h="219720">
                    <a:moveTo>
                      <a:pt x="122525" y="219720"/>
                    </a:moveTo>
                    <a:cubicBezTo>
                      <a:pt x="121369" y="219720"/>
                      <a:pt x="120791" y="219720"/>
                      <a:pt x="120791" y="219143"/>
                    </a:cubicBezTo>
                    <a:lnTo>
                      <a:pt x="2890" y="162013"/>
                    </a:lnTo>
                    <a:cubicBezTo>
                      <a:pt x="1156" y="160859"/>
                      <a:pt x="0" y="159704"/>
                      <a:pt x="0" y="157396"/>
                    </a:cubicBezTo>
                    <a:cubicBezTo>
                      <a:pt x="0" y="155665"/>
                      <a:pt x="1156" y="153934"/>
                      <a:pt x="2890" y="152780"/>
                    </a:cubicBezTo>
                    <a:lnTo>
                      <a:pt x="306891" y="433"/>
                    </a:lnTo>
                    <a:cubicBezTo>
                      <a:pt x="308625" y="-144"/>
                      <a:pt x="309781" y="-144"/>
                      <a:pt x="311514" y="433"/>
                    </a:cubicBezTo>
                    <a:lnTo>
                      <a:pt x="429416" y="57563"/>
                    </a:lnTo>
                    <a:cubicBezTo>
                      <a:pt x="431150" y="58717"/>
                      <a:pt x="432306" y="59871"/>
                      <a:pt x="432306" y="62179"/>
                    </a:cubicBezTo>
                    <a:cubicBezTo>
                      <a:pt x="432306" y="63911"/>
                      <a:pt x="431150" y="65642"/>
                      <a:pt x="429416" y="66796"/>
                    </a:cubicBezTo>
                    <a:lnTo>
                      <a:pt x="125415" y="219143"/>
                    </a:lnTo>
                    <a:cubicBezTo>
                      <a:pt x="123681" y="219720"/>
                      <a:pt x="123103" y="219720"/>
                      <a:pt x="122525" y="219720"/>
                    </a:cubicBezTo>
                    <a:close/>
                    <a:moveTo>
                      <a:pt x="16183" y="156819"/>
                    </a:moveTo>
                    <a:lnTo>
                      <a:pt x="122525" y="208179"/>
                    </a:lnTo>
                    <a:lnTo>
                      <a:pt x="415545" y="61602"/>
                    </a:lnTo>
                    <a:lnTo>
                      <a:pt x="309203" y="10243"/>
                    </a:lnTo>
                    <a:lnTo>
                      <a:pt x="16183" y="156819"/>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39" name="Freeform 348">
                <a:extLst>
                  <a:ext uri="{FF2B5EF4-FFF2-40B4-BE49-F238E27FC236}">
                    <a16:creationId xmlns:a16="http://schemas.microsoft.com/office/drawing/2014/main" id="{80050C95-3EE9-5D7C-5D46-CC4CABA5CBD5}"/>
                  </a:ext>
                </a:extLst>
              </p:cNvPr>
              <p:cNvSpPr/>
              <p:nvPr/>
            </p:nvSpPr>
            <p:spPr>
              <a:xfrm>
                <a:off x="10290803" y="5951465"/>
                <a:ext cx="275102" cy="137342"/>
              </a:xfrm>
              <a:custGeom>
                <a:avLst/>
                <a:gdLst>
                  <a:gd name="connsiteX0" fmla="*/ 46236 w 137551"/>
                  <a:gd name="connsiteY0" fmla="*/ 0 h 68671"/>
                  <a:gd name="connsiteX1" fmla="*/ 129460 w 137551"/>
                  <a:gd name="connsiteY1" fmla="*/ 42126 h 68671"/>
                  <a:gd name="connsiteX2" fmla="*/ 137552 w 137551"/>
                  <a:gd name="connsiteY2" fmla="*/ 46743 h 68671"/>
                  <a:gd name="connsiteX3" fmla="*/ 106342 w 137551"/>
                  <a:gd name="connsiteY3" fmla="*/ 61169 h 68671"/>
                  <a:gd name="connsiteX4" fmla="*/ 91894 w 137551"/>
                  <a:gd name="connsiteY4" fmla="*/ 68671 h 68671"/>
                  <a:gd name="connsiteX5" fmla="*/ 0 w 137551"/>
                  <a:gd name="connsiteY5" fmla="*/ 24237 h 68671"/>
                  <a:gd name="connsiteX6" fmla="*/ 46236 w 137551"/>
                  <a:gd name="connsiteY6" fmla="*/ 0 h 6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551" h="68671">
                    <a:moveTo>
                      <a:pt x="46236" y="0"/>
                    </a:moveTo>
                    <a:lnTo>
                      <a:pt x="129460" y="42126"/>
                    </a:lnTo>
                    <a:lnTo>
                      <a:pt x="137552" y="46743"/>
                    </a:lnTo>
                    <a:lnTo>
                      <a:pt x="106342" y="61169"/>
                    </a:lnTo>
                    <a:lnTo>
                      <a:pt x="91894" y="68671"/>
                    </a:lnTo>
                    <a:lnTo>
                      <a:pt x="0" y="24237"/>
                    </a:lnTo>
                    <a:lnTo>
                      <a:pt x="46236"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0" name="Freeform 349">
                <a:extLst>
                  <a:ext uri="{FF2B5EF4-FFF2-40B4-BE49-F238E27FC236}">
                    <a16:creationId xmlns:a16="http://schemas.microsoft.com/office/drawing/2014/main" id="{B4529233-D41C-FB7D-AF77-9429B39E7204}"/>
                  </a:ext>
                </a:extLst>
              </p:cNvPr>
              <p:cNvSpPr/>
              <p:nvPr/>
            </p:nvSpPr>
            <p:spPr>
              <a:xfrm>
                <a:off x="10282710" y="5941364"/>
                <a:ext cx="292440" cy="157828"/>
              </a:xfrm>
              <a:custGeom>
                <a:avLst/>
                <a:gdLst>
                  <a:gd name="connsiteX0" fmla="*/ 95939 w 146220"/>
                  <a:gd name="connsiteY0" fmla="*/ 78915 h 78914"/>
                  <a:gd name="connsiteX1" fmla="*/ 94206 w 146220"/>
                  <a:gd name="connsiteY1" fmla="*/ 78337 h 78914"/>
                  <a:gd name="connsiteX2" fmla="*/ 2890 w 146220"/>
                  <a:gd name="connsiteY2" fmla="*/ 33326 h 78914"/>
                  <a:gd name="connsiteX3" fmla="*/ 0 w 146220"/>
                  <a:gd name="connsiteY3" fmla="*/ 28709 h 78914"/>
                  <a:gd name="connsiteX4" fmla="*/ 2312 w 146220"/>
                  <a:gd name="connsiteY4" fmla="*/ 24093 h 78914"/>
                  <a:gd name="connsiteX5" fmla="*/ 47970 w 146220"/>
                  <a:gd name="connsiteY5" fmla="*/ 433 h 78914"/>
                  <a:gd name="connsiteX6" fmla="*/ 52593 w 146220"/>
                  <a:gd name="connsiteY6" fmla="*/ 433 h 78914"/>
                  <a:gd name="connsiteX7" fmla="*/ 143909 w 146220"/>
                  <a:gd name="connsiteY7" fmla="*/ 47176 h 78914"/>
                  <a:gd name="connsiteX8" fmla="*/ 146221 w 146220"/>
                  <a:gd name="connsiteY8" fmla="*/ 51792 h 78914"/>
                  <a:gd name="connsiteX9" fmla="*/ 143331 w 146220"/>
                  <a:gd name="connsiteY9" fmla="*/ 56409 h 78914"/>
                  <a:gd name="connsiteX10" fmla="*/ 112122 w 146220"/>
                  <a:gd name="connsiteY10" fmla="*/ 70836 h 78914"/>
                  <a:gd name="connsiteX11" fmla="*/ 97673 w 146220"/>
                  <a:gd name="connsiteY11" fmla="*/ 78337 h 78914"/>
                  <a:gd name="connsiteX12" fmla="*/ 95939 w 146220"/>
                  <a:gd name="connsiteY12" fmla="*/ 78915 h 78914"/>
                  <a:gd name="connsiteX13" fmla="*/ 15605 w 146220"/>
                  <a:gd name="connsiteY13" fmla="*/ 28709 h 78914"/>
                  <a:gd name="connsiteX14" fmla="*/ 95939 w 146220"/>
                  <a:gd name="connsiteY14" fmla="*/ 68527 h 78914"/>
                  <a:gd name="connsiteX15" fmla="*/ 108654 w 146220"/>
                  <a:gd name="connsiteY15" fmla="*/ 62180 h 78914"/>
                  <a:gd name="connsiteX16" fmla="*/ 130616 w 146220"/>
                  <a:gd name="connsiteY16" fmla="*/ 51792 h 78914"/>
                  <a:gd name="connsiteX17" fmla="*/ 50282 w 146220"/>
                  <a:gd name="connsiteY17" fmla="*/ 11397 h 78914"/>
                  <a:gd name="connsiteX18" fmla="*/ 15605 w 146220"/>
                  <a:gd name="connsiteY18" fmla="*/ 28709 h 7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220" h="78914">
                    <a:moveTo>
                      <a:pt x="95939" y="78915"/>
                    </a:moveTo>
                    <a:cubicBezTo>
                      <a:pt x="94784" y="78915"/>
                      <a:pt x="94206" y="78915"/>
                      <a:pt x="94206" y="78337"/>
                    </a:cubicBezTo>
                    <a:lnTo>
                      <a:pt x="2890" y="33326"/>
                    </a:lnTo>
                    <a:cubicBezTo>
                      <a:pt x="1156" y="32172"/>
                      <a:pt x="0" y="31018"/>
                      <a:pt x="0" y="28709"/>
                    </a:cubicBezTo>
                    <a:cubicBezTo>
                      <a:pt x="0" y="26978"/>
                      <a:pt x="1156" y="25247"/>
                      <a:pt x="2312" y="24093"/>
                    </a:cubicBezTo>
                    <a:lnTo>
                      <a:pt x="47970" y="433"/>
                    </a:lnTo>
                    <a:cubicBezTo>
                      <a:pt x="49703" y="-144"/>
                      <a:pt x="50859" y="-144"/>
                      <a:pt x="52593" y="433"/>
                    </a:cubicBezTo>
                    <a:lnTo>
                      <a:pt x="143909" y="47176"/>
                    </a:lnTo>
                    <a:cubicBezTo>
                      <a:pt x="145643" y="48330"/>
                      <a:pt x="146221" y="49484"/>
                      <a:pt x="146221" y="51792"/>
                    </a:cubicBezTo>
                    <a:cubicBezTo>
                      <a:pt x="146221" y="53523"/>
                      <a:pt x="145065" y="55255"/>
                      <a:pt x="143331" y="56409"/>
                    </a:cubicBezTo>
                    <a:lnTo>
                      <a:pt x="112122" y="70836"/>
                    </a:lnTo>
                    <a:lnTo>
                      <a:pt x="97673" y="78337"/>
                    </a:lnTo>
                    <a:cubicBezTo>
                      <a:pt x="97095" y="78915"/>
                      <a:pt x="96517" y="78915"/>
                      <a:pt x="95939" y="78915"/>
                    </a:cubicBezTo>
                    <a:close/>
                    <a:moveTo>
                      <a:pt x="15605" y="28709"/>
                    </a:moveTo>
                    <a:lnTo>
                      <a:pt x="95939" y="68527"/>
                    </a:lnTo>
                    <a:lnTo>
                      <a:pt x="108654" y="62180"/>
                    </a:lnTo>
                    <a:lnTo>
                      <a:pt x="130616" y="51792"/>
                    </a:lnTo>
                    <a:lnTo>
                      <a:pt x="50282" y="11397"/>
                    </a:lnTo>
                    <a:lnTo>
                      <a:pt x="15605" y="28709"/>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1" name="Freeform 352">
                <a:extLst>
                  <a:ext uri="{FF2B5EF4-FFF2-40B4-BE49-F238E27FC236}">
                    <a16:creationId xmlns:a16="http://schemas.microsoft.com/office/drawing/2014/main" id="{8DB64200-E4A7-7D99-DAD0-51E8DC550964}"/>
                  </a:ext>
                </a:extLst>
              </p:cNvPr>
              <p:cNvSpPr/>
              <p:nvPr/>
            </p:nvSpPr>
            <p:spPr>
              <a:xfrm>
                <a:off x="10199487" y="6047259"/>
                <a:ext cx="182630" cy="191586"/>
              </a:xfrm>
              <a:custGeom>
                <a:avLst/>
                <a:gdLst>
                  <a:gd name="connsiteX0" fmla="*/ 0 w 91315"/>
                  <a:gd name="connsiteY0" fmla="*/ 0 h 95793"/>
                  <a:gd name="connsiteX1" fmla="*/ 0 w 91315"/>
                  <a:gd name="connsiteY1" fmla="*/ 51359 h 95793"/>
                  <a:gd name="connsiteX2" fmla="*/ 91316 w 91315"/>
                  <a:gd name="connsiteY2" fmla="*/ 95794 h 95793"/>
                  <a:gd name="connsiteX3" fmla="*/ 91316 w 91315"/>
                  <a:gd name="connsiteY3" fmla="*/ 45012 h 95793"/>
                  <a:gd name="connsiteX4" fmla="*/ 0 w 91315"/>
                  <a:gd name="connsiteY4" fmla="*/ 0 h 95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315" h="95793">
                    <a:moveTo>
                      <a:pt x="0" y="0"/>
                    </a:moveTo>
                    <a:lnTo>
                      <a:pt x="0" y="51359"/>
                    </a:lnTo>
                    <a:lnTo>
                      <a:pt x="91316" y="95794"/>
                    </a:lnTo>
                    <a:lnTo>
                      <a:pt x="91316" y="45012"/>
                    </a:lnTo>
                    <a:lnTo>
                      <a:pt x="0"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2" name="Freeform 353">
                <a:extLst>
                  <a:ext uri="{FF2B5EF4-FFF2-40B4-BE49-F238E27FC236}">
                    <a16:creationId xmlns:a16="http://schemas.microsoft.com/office/drawing/2014/main" id="{EFCC2D42-D374-F03F-C587-1C522F9B5160}"/>
                  </a:ext>
                </a:extLst>
              </p:cNvPr>
              <p:cNvSpPr/>
              <p:nvPr/>
            </p:nvSpPr>
            <p:spPr>
              <a:xfrm>
                <a:off x="10190238" y="6036292"/>
                <a:ext cx="203436" cy="211784"/>
              </a:xfrm>
              <a:custGeom>
                <a:avLst/>
                <a:gdLst>
                  <a:gd name="connsiteX0" fmla="*/ 95939 w 101718"/>
                  <a:gd name="connsiteY0" fmla="*/ 105893 h 105892"/>
                  <a:gd name="connsiteX1" fmla="*/ 94206 w 101718"/>
                  <a:gd name="connsiteY1" fmla="*/ 105315 h 105892"/>
                  <a:gd name="connsiteX2" fmla="*/ 2890 w 101718"/>
                  <a:gd name="connsiteY2" fmla="*/ 60304 h 105892"/>
                  <a:gd name="connsiteX3" fmla="*/ 0 w 101718"/>
                  <a:gd name="connsiteY3" fmla="*/ 55687 h 105892"/>
                  <a:gd name="connsiteX4" fmla="*/ 0 w 101718"/>
                  <a:gd name="connsiteY4" fmla="*/ 4905 h 105892"/>
                  <a:gd name="connsiteX5" fmla="*/ 2312 w 101718"/>
                  <a:gd name="connsiteY5" fmla="*/ 866 h 105892"/>
                  <a:gd name="connsiteX6" fmla="*/ 7513 w 101718"/>
                  <a:gd name="connsiteY6" fmla="*/ 866 h 105892"/>
                  <a:gd name="connsiteX7" fmla="*/ 98829 w 101718"/>
                  <a:gd name="connsiteY7" fmla="*/ 45877 h 105892"/>
                  <a:gd name="connsiteX8" fmla="*/ 101719 w 101718"/>
                  <a:gd name="connsiteY8" fmla="*/ 50494 h 105892"/>
                  <a:gd name="connsiteX9" fmla="*/ 101719 w 101718"/>
                  <a:gd name="connsiteY9" fmla="*/ 101276 h 105892"/>
                  <a:gd name="connsiteX10" fmla="*/ 99407 w 101718"/>
                  <a:gd name="connsiteY10" fmla="*/ 105315 h 105892"/>
                  <a:gd name="connsiteX11" fmla="*/ 95939 w 101718"/>
                  <a:gd name="connsiteY11" fmla="*/ 105893 h 105892"/>
                  <a:gd name="connsiteX12" fmla="*/ 9247 w 101718"/>
                  <a:gd name="connsiteY12" fmla="*/ 52802 h 105892"/>
                  <a:gd name="connsiteX13" fmla="*/ 90738 w 101718"/>
                  <a:gd name="connsiteY13" fmla="*/ 92620 h 105892"/>
                  <a:gd name="connsiteX14" fmla="*/ 90738 w 101718"/>
                  <a:gd name="connsiteY14" fmla="*/ 52802 h 105892"/>
                  <a:gd name="connsiteX15" fmla="*/ 9247 w 101718"/>
                  <a:gd name="connsiteY15" fmla="*/ 12984 h 105892"/>
                  <a:gd name="connsiteX16" fmla="*/ 9247 w 101718"/>
                  <a:gd name="connsiteY16" fmla="*/ 52802 h 10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1718" h="105892">
                    <a:moveTo>
                      <a:pt x="95939" y="105893"/>
                    </a:moveTo>
                    <a:cubicBezTo>
                      <a:pt x="94784" y="105893"/>
                      <a:pt x="94206" y="105893"/>
                      <a:pt x="94206" y="105315"/>
                    </a:cubicBezTo>
                    <a:lnTo>
                      <a:pt x="2890" y="60304"/>
                    </a:lnTo>
                    <a:cubicBezTo>
                      <a:pt x="1156" y="59150"/>
                      <a:pt x="0" y="57996"/>
                      <a:pt x="0" y="55687"/>
                    </a:cubicBezTo>
                    <a:lnTo>
                      <a:pt x="0" y="4905"/>
                    </a:lnTo>
                    <a:cubicBezTo>
                      <a:pt x="0" y="3174"/>
                      <a:pt x="1156" y="1443"/>
                      <a:pt x="2312" y="866"/>
                    </a:cubicBezTo>
                    <a:cubicBezTo>
                      <a:pt x="4046" y="-289"/>
                      <a:pt x="5779" y="-289"/>
                      <a:pt x="7513" y="866"/>
                    </a:cubicBezTo>
                    <a:lnTo>
                      <a:pt x="98829" y="45877"/>
                    </a:lnTo>
                    <a:cubicBezTo>
                      <a:pt x="100563" y="47031"/>
                      <a:pt x="101719" y="48185"/>
                      <a:pt x="101719" y="50494"/>
                    </a:cubicBezTo>
                    <a:lnTo>
                      <a:pt x="101719" y="101276"/>
                    </a:lnTo>
                    <a:cubicBezTo>
                      <a:pt x="101719" y="103007"/>
                      <a:pt x="100563" y="104739"/>
                      <a:pt x="99407" y="105315"/>
                    </a:cubicBezTo>
                    <a:cubicBezTo>
                      <a:pt x="97673" y="105893"/>
                      <a:pt x="97095" y="105893"/>
                      <a:pt x="95939" y="105893"/>
                    </a:cubicBezTo>
                    <a:close/>
                    <a:moveTo>
                      <a:pt x="9247" y="52802"/>
                    </a:moveTo>
                    <a:lnTo>
                      <a:pt x="90738" y="92620"/>
                    </a:lnTo>
                    <a:lnTo>
                      <a:pt x="90738" y="52802"/>
                    </a:lnTo>
                    <a:lnTo>
                      <a:pt x="9247" y="12984"/>
                    </a:lnTo>
                    <a:lnTo>
                      <a:pt x="9247" y="52802"/>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3" name="Freeform 354">
                <a:extLst>
                  <a:ext uri="{FF2B5EF4-FFF2-40B4-BE49-F238E27FC236}">
                    <a16:creationId xmlns:a16="http://schemas.microsoft.com/office/drawing/2014/main" id="{689B85AE-D3B5-EBEF-385B-9665AA30A8BD}"/>
                  </a:ext>
                </a:extLst>
              </p:cNvPr>
              <p:cNvSpPr/>
              <p:nvPr/>
            </p:nvSpPr>
            <p:spPr>
              <a:xfrm>
                <a:off x="10199487" y="5999939"/>
                <a:ext cx="275102" cy="137342"/>
              </a:xfrm>
              <a:custGeom>
                <a:avLst/>
                <a:gdLst>
                  <a:gd name="connsiteX0" fmla="*/ 46236 w 137551"/>
                  <a:gd name="connsiteY0" fmla="*/ 0 h 68671"/>
                  <a:gd name="connsiteX1" fmla="*/ 128882 w 137551"/>
                  <a:gd name="connsiteY1" fmla="*/ 42126 h 68671"/>
                  <a:gd name="connsiteX2" fmla="*/ 137552 w 137551"/>
                  <a:gd name="connsiteY2" fmla="*/ 46743 h 68671"/>
                  <a:gd name="connsiteX3" fmla="*/ 106343 w 137551"/>
                  <a:gd name="connsiteY3" fmla="*/ 61170 h 68671"/>
                  <a:gd name="connsiteX4" fmla="*/ 91316 w 137551"/>
                  <a:gd name="connsiteY4" fmla="*/ 68671 h 68671"/>
                  <a:gd name="connsiteX5" fmla="*/ 0 w 137551"/>
                  <a:gd name="connsiteY5" fmla="*/ 23660 h 68671"/>
                  <a:gd name="connsiteX6" fmla="*/ 46236 w 137551"/>
                  <a:gd name="connsiteY6" fmla="*/ 0 h 6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551" h="68671">
                    <a:moveTo>
                      <a:pt x="46236" y="0"/>
                    </a:moveTo>
                    <a:lnTo>
                      <a:pt x="128882" y="42126"/>
                    </a:lnTo>
                    <a:lnTo>
                      <a:pt x="137552" y="46743"/>
                    </a:lnTo>
                    <a:lnTo>
                      <a:pt x="106343" y="61170"/>
                    </a:lnTo>
                    <a:lnTo>
                      <a:pt x="91316" y="68671"/>
                    </a:lnTo>
                    <a:lnTo>
                      <a:pt x="0" y="23660"/>
                    </a:lnTo>
                    <a:lnTo>
                      <a:pt x="46236"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4" name="Freeform 355">
                <a:extLst>
                  <a:ext uri="{FF2B5EF4-FFF2-40B4-BE49-F238E27FC236}">
                    <a16:creationId xmlns:a16="http://schemas.microsoft.com/office/drawing/2014/main" id="{8F6E4CBE-EEDD-A107-AECA-63203EC2FEE8}"/>
                  </a:ext>
                </a:extLst>
              </p:cNvPr>
              <p:cNvSpPr/>
              <p:nvPr/>
            </p:nvSpPr>
            <p:spPr>
              <a:xfrm>
                <a:off x="10190238" y="5988684"/>
                <a:ext cx="292440" cy="157828"/>
              </a:xfrm>
              <a:custGeom>
                <a:avLst/>
                <a:gdLst>
                  <a:gd name="connsiteX0" fmla="*/ 95939 w 146220"/>
                  <a:gd name="connsiteY0" fmla="*/ 78915 h 78914"/>
                  <a:gd name="connsiteX1" fmla="*/ 94206 w 146220"/>
                  <a:gd name="connsiteY1" fmla="*/ 78337 h 78914"/>
                  <a:gd name="connsiteX2" fmla="*/ 2890 w 146220"/>
                  <a:gd name="connsiteY2" fmla="*/ 33326 h 78914"/>
                  <a:gd name="connsiteX3" fmla="*/ 0 w 146220"/>
                  <a:gd name="connsiteY3" fmla="*/ 28709 h 78914"/>
                  <a:gd name="connsiteX4" fmla="*/ 2312 w 146220"/>
                  <a:gd name="connsiteY4" fmla="*/ 24093 h 78914"/>
                  <a:gd name="connsiteX5" fmla="*/ 47970 w 146220"/>
                  <a:gd name="connsiteY5" fmla="*/ 433 h 78914"/>
                  <a:gd name="connsiteX6" fmla="*/ 52593 w 146220"/>
                  <a:gd name="connsiteY6" fmla="*/ 433 h 78914"/>
                  <a:gd name="connsiteX7" fmla="*/ 143909 w 146220"/>
                  <a:gd name="connsiteY7" fmla="*/ 47176 h 78914"/>
                  <a:gd name="connsiteX8" fmla="*/ 146221 w 146220"/>
                  <a:gd name="connsiteY8" fmla="*/ 51792 h 78914"/>
                  <a:gd name="connsiteX9" fmla="*/ 143331 w 146220"/>
                  <a:gd name="connsiteY9" fmla="*/ 56409 h 78914"/>
                  <a:gd name="connsiteX10" fmla="*/ 112122 w 146220"/>
                  <a:gd name="connsiteY10" fmla="*/ 70836 h 78914"/>
                  <a:gd name="connsiteX11" fmla="*/ 97673 w 146220"/>
                  <a:gd name="connsiteY11" fmla="*/ 78337 h 78914"/>
                  <a:gd name="connsiteX12" fmla="*/ 95939 w 146220"/>
                  <a:gd name="connsiteY12" fmla="*/ 78915 h 78914"/>
                  <a:gd name="connsiteX13" fmla="*/ 15605 w 146220"/>
                  <a:gd name="connsiteY13" fmla="*/ 29286 h 78914"/>
                  <a:gd name="connsiteX14" fmla="*/ 95939 w 146220"/>
                  <a:gd name="connsiteY14" fmla="*/ 69104 h 78914"/>
                  <a:gd name="connsiteX15" fmla="*/ 108654 w 146220"/>
                  <a:gd name="connsiteY15" fmla="*/ 62756 h 78914"/>
                  <a:gd name="connsiteX16" fmla="*/ 130616 w 146220"/>
                  <a:gd name="connsiteY16" fmla="*/ 52369 h 78914"/>
                  <a:gd name="connsiteX17" fmla="*/ 50282 w 146220"/>
                  <a:gd name="connsiteY17" fmla="*/ 11974 h 78914"/>
                  <a:gd name="connsiteX18" fmla="*/ 15605 w 146220"/>
                  <a:gd name="connsiteY18" fmla="*/ 29286 h 7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220" h="78914">
                    <a:moveTo>
                      <a:pt x="95939" y="78915"/>
                    </a:moveTo>
                    <a:cubicBezTo>
                      <a:pt x="94784" y="78915"/>
                      <a:pt x="94206" y="78915"/>
                      <a:pt x="94206" y="78337"/>
                    </a:cubicBezTo>
                    <a:lnTo>
                      <a:pt x="2890" y="33326"/>
                    </a:lnTo>
                    <a:cubicBezTo>
                      <a:pt x="1156" y="32172"/>
                      <a:pt x="0" y="31018"/>
                      <a:pt x="0" y="28709"/>
                    </a:cubicBezTo>
                    <a:cubicBezTo>
                      <a:pt x="0" y="26978"/>
                      <a:pt x="1156" y="25247"/>
                      <a:pt x="2312" y="24093"/>
                    </a:cubicBezTo>
                    <a:lnTo>
                      <a:pt x="47970" y="433"/>
                    </a:lnTo>
                    <a:cubicBezTo>
                      <a:pt x="49703" y="-144"/>
                      <a:pt x="50859" y="-144"/>
                      <a:pt x="52593" y="433"/>
                    </a:cubicBezTo>
                    <a:lnTo>
                      <a:pt x="143909" y="47176"/>
                    </a:lnTo>
                    <a:cubicBezTo>
                      <a:pt x="145643" y="48330"/>
                      <a:pt x="146221" y="49484"/>
                      <a:pt x="146221" y="51792"/>
                    </a:cubicBezTo>
                    <a:cubicBezTo>
                      <a:pt x="146221" y="53523"/>
                      <a:pt x="145065" y="55255"/>
                      <a:pt x="143331" y="56409"/>
                    </a:cubicBezTo>
                    <a:lnTo>
                      <a:pt x="112122" y="70836"/>
                    </a:lnTo>
                    <a:lnTo>
                      <a:pt x="97673" y="78337"/>
                    </a:lnTo>
                    <a:cubicBezTo>
                      <a:pt x="97673" y="78915"/>
                      <a:pt x="97095" y="78915"/>
                      <a:pt x="95939" y="78915"/>
                    </a:cubicBezTo>
                    <a:close/>
                    <a:moveTo>
                      <a:pt x="15605" y="29286"/>
                    </a:moveTo>
                    <a:lnTo>
                      <a:pt x="95939" y="69104"/>
                    </a:lnTo>
                    <a:lnTo>
                      <a:pt x="108654" y="62756"/>
                    </a:lnTo>
                    <a:lnTo>
                      <a:pt x="130616" y="52369"/>
                    </a:lnTo>
                    <a:lnTo>
                      <a:pt x="50282" y="11974"/>
                    </a:lnTo>
                    <a:lnTo>
                      <a:pt x="15605" y="29286"/>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5" name="Freeform 364">
                <a:extLst>
                  <a:ext uri="{FF2B5EF4-FFF2-40B4-BE49-F238E27FC236}">
                    <a16:creationId xmlns:a16="http://schemas.microsoft.com/office/drawing/2014/main" id="{B37BB548-9461-972E-8D67-2FA1CA95D7D8}"/>
                  </a:ext>
                </a:extLst>
              </p:cNvPr>
              <p:cNvSpPr/>
              <p:nvPr/>
            </p:nvSpPr>
            <p:spPr>
              <a:xfrm>
                <a:off x="10290803" y="5841820"/>
                <a:ext cx="275102" cy="136188"/>
              </a:xfrm>
              <a:custGeom>
                <a:avLst/>
                <a:gdLst>
                  <a:gd name="connsiteX0" fmla="*/ 46236 w 137551"/>
                  <a:gd name="connsiteY0" fmla="*/ 0 h 68094"/>
                  <a:gd name="connsiteX1" fmla="*/ 129460 w 137551"/>
                  <a:gd name="connsiteY1" fmla="*/ 42126 h 68094"/>
                  <a:gd name="connsiteX2" fmla="*/ 137552 w 137551"/>
                  <a:gd name="connsiteY2" fmla="*/ 46166 h 68094"/>
                  <a:gd name="connsiteX3" fmla="*/ 106342 w 137551"/>
                  <a:gd name="connsiteY3" fmla="*/ 60593 h 68094"/>
                  <a:gd name="connsiteX4" fmla="*/ 91894 w 137551"/>
                  <a:gd name="connsiteY4" fmla="*/ 68094 h 68094"/>
                  <a:gd name="connsiteX5" fmla="*/ 0 w 137551"/>
                  <a:gd name="connsiteY5" fmla="*/ 23660 h 68094"/>
                  <a:gd name="connsiteX6" fmla="*/ 46236 w 137551"/>
                  <a:gd name="connsiteY6" fmla="*/ 0 h 6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551" h="68094">
                    <a:moveTo>
                      <a:pt x="46236" y="0"/>
                    </a:moveTo>
                    <a:lnTo>
                      <a:pt x="129460" y="42126"/>
                    </a:lnTo>
                    <a:lnTo>
                      <a:pt x="137552" y="46166"/>
                    </a:lnTo>
                    <a:lnTo>
                      <a:pt x="106342" y="60593"/>
                    </a:lnTo>
                    <a:lnTo>
                      <a:pt x="91894" y="68094"/>
                    </a:lnTo>
                    <a:lnTo>
                      <a:pt x="0" y="23660"/>
                    </a:lnTo>
                    <a:lnTo>
                      <a:pt x="46236"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6" name="Freeform 365">
                <a:extLst>
                  <a:ext uri="{FF2B5EF4-FFF2-40B4-BE49-F238E27FC236}">
                    <a16:creationId xmlns:a16="http://schemas.microsoft.com/office/drawing/2014/main" id="{FEF9B3C0-F352-FA5C-1599-EA492A89FCA4}"/>
                  </a:ext>
                </a:extLst>
              </p:cNvPr>
              <p:cNvSpPr/>
              <p:nvPr/>
            </p:nvSpPr>
            <p:spPr>
              <a:xfrm>
                <a:off x="10282710" y="5830566"/>
                <a:ext cx="292440" cy="157828"/>
              </a:xfrm>
              <a:custGeom>
                <a:avLst/>
                <a:gdLst>
                  <a:gd name="connsiteX0" fmla="*/ 95939 w 146220"/>
                  <a:gd name="connsiteY0" fmla="*/ 78914 h 78914"/>
                  <a:gd name="connsiteX1" fmla="*/ 94206 w 146220"/>
                  <a:gd name="connsiteY1" fmla="*/ 78337 h 78914"/>
                  <a:gd name="connsiteX2" fmla="*/ 2890 w 146220"/>
                  <a:gd name="connsiteY2" fmla="*/ 33326 h 78914"/>
                  <a:gd name="connsiteX3" fmla="*/ 0 w 146220"/>
                  <a:gd name="connsiteY3" fmla="*/ 28709 h 78914"/>
                  <a:gd name="connsiteX4" fmla="*/ 2312 w 146220"/>
                  <a:gd name="connsiteY4" fmla="*/ 24093 h 78914"/>
                  <a:gd name="connsiteX5" fmla="*/ 47970 w 146220"/>
                  <a:gd name="connsiteY5" fmla="*/ 433 h 78914"/>
                  <a:gd name="connsiteX6" fmla="*/ 52593 w 146220"/>
                  <a:gd name="connsiteY6" fmla="*/ 433 h 78914"/>
                  <a:gd name="connsiteX7" fmla="*/ 143909 w 146220"/>
                  <a:gd name="connsiteY7" fmla="*/ 47176 h 78914"/>
                  <a:gd name="connsiteX8" fmla="*/ 146221 w 146220"/>
                  <a:gd name="connsiteY8" fmla="*/ 51792 h 78914"/>
                  <a:gd name="connsiteX9" fmla="*/ 143331 w 146220"/>
                  <a:gd name="connsiteY9" fmla="*/ 56409 h 78914"/>
                  <a:gd name="connsiteX10" fmla="*/ 112122 w 146220"/>
                  <a:gd name="connsiteY10" fmla="*/ 70836 h 78914"/>
                  <a:gd name="connsiteX11" fmla="*/ 97673 w 146220"/>
                  <a:gd name="connsiteY11" fmla="*/ 78337 h 78914"/>
                  <a:gd name="connsiteX12" fmla="*/ 95939 w 146220"/>
                  <a:gd name="connsiteY12" fmla="*/ 78914 h 78914"/>
                  <a:gd name="connsiteX13" fmla="*/ 15605 w 146220"/>
                  <a:gd name="connsiteY13" fmla="*/ 29286 h 78914"/>
                  <a:gd name="connsiteX14" fmla="*/ 95939 w 146220"/>
                  <a:gd name="connsiteY14" fmla="*/ 69104 h 78914"/>
                  <a:gd name="connsiteX15" fmla="*/ 108654 w 146220"/>
                  <a:gd name="connsiteY15" fmla="*/ 62757 h 78914"/>
                  <a:gd name="connsiteX16" fmla="*/ 130616 w 146220"/>
                  <a:gd name="connsiteY16" fmla="*/ 52369 h 78914"/>
                  <a:gd name="connsiteX17" fmla="*/ 50282 w 146220"/>
                  <a:gd name="connsiteY17" fmla="*/ 11974 h 78914"/>
                  <a:gd name="connsiteX18" fmla="*/ 15605 w 146220"/>
                  <a:gd name="connsiteY18" fmla="*/ 29286 h 7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220" h="78914">
                    <a:moveTo>
                      <a:pt x="95939" y="78914"/>
                    </a:moveTo>
                    <a:cubicBezTo>
                      <a:pt x="94784" y="78914"/>
                      <a:pt x="94206" y="78914"/>
                      <a:pt x="94206" y="78337"/>
                    </a:cubicBezTo>
                    <a:lnTo>
                      <a:pt x="2890" y="33326"/>
                    </a:lnTo>
                    <a:cubicBezTo>
                      <a:pt x="1156" y="32172"/>
                      <a:pt x="0" y="31018"/>
                      <a:pt x="0" y="28709"/>
                    </a:cubicBezTo>
                    <a:cubicBezTo>
                      <a:pt x="0" y="26978"/>
                      <a:pt x="1156" y="25247"/>
                      <a:pt x="2312" y="24093"/>
                    </a:cubicBezTo>
                    <a:lnTo>
                      <a:pt x="47970" y="433"/>
                    </a:lnTo>
                    <a:cubicBezTo>
                      <a:pt x="49703" y="-144"/>
                      <a:pt x="50859" y="-144"/>
                      <a:pt x="52593" y="433"/>
                    </a:cubicBezTo>
                    <a:lnTo>
                      <a:pt x="143909" y="47176"/>
                    </a:lnTo>
                    <a:cubicBezTo>
                      <a:pt x="145643" y="48330"/>
                      <a:pt x="146221" y="49484"/>
                      <a:pt x="146221" y="51792"/>
                    </a:cubicBezTo>
                    <a:cubicBezTo>
                      <a:pt x="146221" y="53523"/>
                      <a:pt x="145065" y="55255"/>
                      <a:pt x="143331" y="56409"/>
                    </a:cubicBezTo>
                    <a:lnTo>
                      <a:pt x="112122" y="70836"/>
                    </a:lnTo>
                    <a:lnTo>
                      <a:pt x="97673" y="78337"/>
                    </a:lnTo>
                    <a:cubicBezTo>
                      <a:pt x="97095" y="78914"/>
                      <a:pt x="96517" y="78914"/>
                      <a:pt x="95939" y="78914"/>
                    </a:cubicBezTo>
                    <a:close/>
                    <a:moveTo>
                      <a:pt x="15605" y="29286"/>
                    </a:moveTo>
                    <a:lnTo>
                      <a:pt x="95939" y="69104"/>
                    </a:lnTo>
                    <a:lnTo>
                      <a:pt x="108654" y="62757"/>
                    </a:lnTo>
                    <a:lnTo>
                      <a:pt x="130616" y="52369"/>
                    </a:lnTo>
                    <a:lnTo>
                      <a:pt x="50282" y="11974"/>
                    </a:lnTo>
                    <a:lnTo>
                      <a:pt x="15605" y="29286"/>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7" name="Freeform 366">
                <a:extLst>
                  <a:ext uri="{FF2B5EF4-FFF2-40B4-BE49-F238E27FC236}">
                    <a16:creationId xmlns:a16="http://schemas.microsoft.com/office/drawing/2014/main" id="{37F0D610-30E3-4978-7A46-B1A7F184AA8D}"/>
                  </a:ext>
                </a:extLst>
              </p:cNvPr>
              <p:cNvSpPr/>
              <p:nvPr/>
            </p:nvSpPr>
            <p:spPr>
              <a:xfrm>
                <a:off x="10291957" y="5883369"/>
                <a:ext cx="182630" cy="191586"/>
              </a:xfrm>
              <a:custGeom>
                <a:avLst/>
                <a:gdLst>
                  <a:gd name="connsiteX0" fmla="*/ 0 w 91315"/>
                  <a:gd name="connsiteY0" fmla="*/ 0 h 95793"/>
                  <a:gd name="connsiteX1" fmla="*/ 0 w 91315"/>
                  <a:gd name="connsiteY1" fmla="*/ 50782 h 95793"/>
                  <a:gd name="connsiteX2" fmla="*/ 91316 w 91315"/>
                  <a:gd name="connsiteY2" fmla="*/ 95794 h 95793"/>
                  <a:gd name="connsiteX3" fmla="*/ 91316 w 91315"/>
                  <a:gd name="connsiteY3" fmla="*/ 45012 h 95793"/>
                  <a:gd name="connsiteX4" fmla="*/ 0 w 91315"/>
                  <a:gd name="connsiteY4" fmla="*/ 0 h 95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315" h="95793">
                    <a:moveTo>
                      <a:pt x="0" y="0"/>
                    </a:moveTo>
                    <a:lnTo>
                      <a:pt x="0" y="50782"/>
                    </a:lnTo>
                    <a:lnTo>
                      <a:pt x="91316" y="95794"/>
                    </a:lnTo>
                    <a:lnTo>
                      <a:pt x="91316" y="45012"/>
                    </a:lnTo>
                    <a:lnTo>
                      <a:pt x="0" y="0"/>
                    </a:lnTo>
                    <a:close/>
                  </a:path>
                </a:pathLst>
              </a:custGeom>
              <a:solidFill>
                <a:srgbClr val="FFFFFF"/>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8" name="Freeform 367">
                <a:extLst>
                  <a:ext uri="{FF2B5EF4-FFF2-40B4-BE49-F238E27FC236}">
                    <a16:creationId xmlns:a16="http://schemas.microsoft.com/office/drawing/2014/main" id="{86A8BE53-3B7B-F7E1-10F9-E27F37ABE7FC}"/>
                  </a:ext>
                </a:extLst>
              </p:cNvPr>
              <p:cNvSpPr/>
              <p:nvPr/>
            </p:nvSpPr>
            <p:spPr>
              <a:xfrm>
                <a:off x="10282710" y="5873558"/>
                <a:ext cx="203436" cy="211784"/>
              </a:xfrm>
              <a:custGeom>
                <a:avLst/>
                <a:gdLst>
                  <a:gd name="connsiteX0" fmla="*/ 95939 w 101718"/>
                  <a:gd name="connsiteY0" fmla="*/ 105893 h 105892"/>
                  <a:gd name="connsiteX1" fmla="*/ 94206 w 101718"/>
                  <a:gd name="connsiteY1" fmla="*/ 105316 h 105892"/>
                  <a:gd name="connsiteX2" fmla="*/ 2890 w 101718"/>
                  <a:gd name="connsiteY2" fmla="*/ 60304 h 105892"/>
                  <a:gd name="connsiteX3" fmla="*/ 0 w 101718"/>
                  <a:gd name="connsiteY3" fmla="*/ 55687 h 105892"/>
                  <a:gd name="connsiteX4" fmla="*/ 0 w 101718"/>
                  <a:gd name="connsiteY4" fmla="*/ 4905 h 105892"/>
                  <a:gd name="connsiteX5" fmla="*/ 2312 w 101718"/>
                  <a:gd name="connsiteY5" fmla="*/ 866 h 105892"/>
                  <a:gd name="connsiteX6" fmla="*/ 7513 w 101718"/>
                  <a:gd name="connsiteY6" fmla="*/ 866 h 105892"/>
                  <a:gd name="connsiteX7" fmla="*/ 98829 w 101718"/>
                  <a:gd name="connsiteY7" fmla="*/ 45877 h 105892"/>
                  <a:gd name="connsiteX8" fmla="*/ 101719 w 101718"/>
                  <a:gd name="connsiteY8" fmla="*/ 50494 h 105892"/>
                  <a:gd name="connsiteX9" fmla="*/ 101719 w 101718"/>
                  <a:gd name="connsiteY9" fmla="*/ 100699 h 105892"/>
                  <a:gd name="connsiteX10" fmla="*/ 99407 w 101718"/>
                  <a:gd name="connsiteY10" fmla="*/ 104739 h 105892"/>
                  <a:gd name="connsiteX11" fmla="*/ 95939 w 101718"/>
                  <a:gd name="connsiteY11" fmla="*/ 105893 h 105892"/>
                  <a:gd name="connsiteX12" fmla="*/ 9247 w 101718"/>
                  <a:gd name="connsiteY12" fmla="*/ 52802 h 105892"/>
                  <a:gd name="connsiteX13" fmla="*/ 90738 w 101718"/>
                  <a:gd name="connsiteY13" fmla="*/ 92620 h 105892"/>
                  <a:gd name="connsiteX14" fmla="*/ 90738 w 101718"/>
                  <a:gd name="connsiteY14" fmla="*/ 52802 h 105892"/>
                  <a:gd name="connsiteX15" fmla="*/ 9247 w 101718"/>
                  <a:gd name="connsiteY15" fmla="*/ 12984 h 105892"/>
                  <a:gd name="connsiteX16" fmla="*/ 9247 w 101718"/>
                  <a:gd name="connsiteY16" fmla="*/ 52802 h 10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1718" h="105892">
                    <a:moveTo>
                      <a:pt x="95939" y="105893"/>
                    </a:moveTo>
                    <a:cubicBezTo>
                      <a:pt x="94784" y="105893"/>
                      <a:pt x="94206" y="105893"/>
                      <a:pt x="94206" y="105316"/>
                    </a:cubicBezTo>
                    <a:lnTo>
                      <a:pt x="2890" y="60304"/>
                    </a:lnTo>
                    <a:cubicBezTo>
                      <a:pt x="1156" y="59150"/>
                      <a:pt x="0" y="57996"/>
                      <a:pt x="0" y="55687"/>
                    </a:cubicBezTo>
                    <a:lnTo>
                      <a:pt x="0" y="4905"/>
                    </a:lnTo>
                    <a:cubicBezTo>
                      <a:pt x="0" y="3174"/>
                      <a:pt x="1156" y="1443"/>
                      <a:pt x="2312" y="866"/>
                    </a:cubicBezTo>
                    <a:cubicBezTo>
                      <a:pt x="4046" y="-289"/>
                      <a:pt x="5779" y="-289"/>
                      <a:pt x="7513" y="866"/>
                    </a:cubicBezTo>
                    <a:lnTo>
                      <a:pt x="98829" y="45877"/>
                    </a:lnTo>
                    <a:cubicBezTo>
                      <a:pt x="100563" y="47031"/>
                      <a:pt x="101719" y="48185"/>
                      <a:pt x="101719" y="50494"/>
                    </a:cubicBezTo>
                    <a:lnTo>
                      <a:pt x="101719" y="100699"/>
                    </a:lnTo>
                    <a:cubicBezTo>
                      <a:pt x="101719" y="102430"/>
                      <a:pt x="100563" y="104161"/>
                      <a:pt x="99407" y="104739"/>
                    </a:cubicBezTo>
                    <a:cubicBezTo>
                      <a:pt x="97095" y="105316"/>
                      <a:pt x="97095" y="105893"/>
                      <a:pt x="95939" y="105893"/>
                    </a:cubicBezTo>
                    <a:close/>
                    <a:moveTo>
                      <a:pt x="9247" y="52802"/>
                    </a:moveTo>
                    <a:lnTo>
                      <a:pt x="90738" y="92620"/>
                    </a:lnTo>
                    <a:lnTo>
                      <a:pt x="90738" y="52802"/>
                    </a:lnTo>
                    <a:lnTo>
                      <a:pt x="9247" y="12984"/>
                    </a:lnTo>
                    <a:lnTo>
                      <a:pt x="9247" y="52802"/>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49" name="Freeform 368">
                <a:extLst>
                  <a:ext uri="{FF2B5EF4-FFF2-40B4-BE49-F238E27FC236}">
                    <a16:creationId xmlns:a16="http://schemas.microsoft.com/office/drawing/2014/main" id="{B13DC9FC-90DB-D9DC-E5E4-D37CC82DB818}"/>
                  </a:ext>
                </a:extLst>
              </p:cNvPr>
              <p:cNvSpPr/>
              <p:nvPr/>
            </p:nvSpPr>
            <p:spPr>
              <a:xfrm>
                <a:off x="10197175" y="5596835"/>
                <a:ext cx="634586" cy="663938"/>
              </a:xfrm>
              <a:custGeom>
                <a:avLst/>
                <a:gdLst>
                  <a:gd name="connsiteX0" fmla="*/ 9247 w 317293"/>
                  <a:gd name="connsiteY0" fmla="*/ 331970 h 331969"/>
                  <a:gd name="connsiteX1" fmla="*/ 0 w 317293"/>
                  <a:gd name="connsiteY1" fmla="*/ 327930 h 331969"/>
                  <a:gd name="connsiteX2" fmla="*/ 143332 w 317293"/>
                  <a:gd name="connsiteY2" fmla="*/ 3039 h 331969"/>
                  <a:gd name="connsiteX3" fmla="*/ 146799 w 317293"/>
                  <a:gd name="connsiteY3" fmla="*/ 154 h 331969"/>
                  <a:gd name="connsiteX4" fmla="*/ 151423 w 317293"/>
                  <a:gd name="connsiteY4" fmla="*/ 1885 h 331969"/>
                  <a:gd name="connsiteX5" fmla="*/ 317294 w 317293"/>
                  <a:gd name="connsiteY5" fmla="*/ 179623 h 331969"/>
                  <a:gd name="connsiteX6" fmla="*/ 309781 w 317293"/>
                  <a:gd name="connsiteY6" fmla="*/ 186548 h 331969"/>
                  <a:gd name="connsiteX7" fmla="*/ 148533 w 317293"/>
                  <a:gd name="connsiteY7" fmla="*/ 14580 h 331969"/>
                  <a:gd name="connsiteX8" fmla="*/ 9247 w 317293"/>
                  <a:gd name="connsiteY8" fmla="*/ 331970 h 331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293" h="331969">
                    <a:moveTo>
                      <a:pt x="9247" y="331970"/>
                    </a:moveTo>
                    <a:lnTo>
                      <a:pt x="0" y="327930"/>
                    </a:lnTo>
                    <a:lnTo>
                      <a:pt x="143332" y="3039"/>
                    </a:lnTo>
                    <a:cubicBezTo>
                      <a:pt x="143909" y="1308"/>
                      <a:pt x="145065" y="731"/>
                      <a:pt x="146799" y="154"/>
                    </a:cubicBezTo>
                    <a:cubicBezTo>
                      <a:pt x="148533" y="-424"/>
                      <a:pt x="150267" y="731"/>
                      <a:pt x="151423" y="1885"/>
                    </a:cubicBezTo>
                    <a:lnTo>
                      <a:pt x="317294" y="179623"/>
                    </a:lnTo>
                    <a:lnTo>
                      <a:pt x="309781" y="186548"/>
                    </a:lnTo>
                    <a:lnTo>
                      <a:pt x="148533" y="14580"/>
                    </a:lnTo>
                    <a:lnTo>
                      <a:pt x="9247" y="33197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50" name="Freeform 547">
                <a:extLst>
                  <a:ext uri="{FF2B5EF4-FFF2-40B4-BE49-F238E27FC236}">
                    <a16:creationId xmlns:a16="http://schemas.microsoft.com/office/drawing/2014/main" id="{E1CC71AD-4AF6-957F-132F-BCB438C82A44}"/>
                  </a:ext>
                </a:extLst>
              </p:cNvPr>
              <p:cNvSpPr/>
              <p:nvPr/>
            </p:nvSpPr>
            <p:spPr>
              <a:xfrm>
                <a:off x="8476026" y="7141385"/>
                <a:ext cx="268184" cy="83098"/>
              </a:xfrm>
              <a:custGeom>
                <a:avLst/>
                <a:gdLst>
                  <a:gd name="connsiteX0" fmla="*/ 67050 w 134092"/>
                  <a:gd name="connsiteY0" fmla="*/ 41549 h 41549"/>
                  <a:gd name="connsiteX1" fmla="*/ 134092 w 134092"/>
                  <a:gd name="connsiteY1" fmla="*/ 20775 h 41549"/>
                  <a:gd name="connsiteX2" fmla="*/ 67050 w 134092"/>
                  <a:gd name="connsiteY2" fmla="*/ 0 h 41549"/>
                  <a:gd name="connsiteX3" fmla="*/ 8 w 134092"/>
                  <a:gd name="connsiteY3" fmla="*/ 20775 h 41549"/>
                  <a:gd name="connsiteX4" fmla="*/ 67050 w 134092"/>
                  <a:gd name="connsiteY4" fmla="*/ 41549 h 41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092" h="41549">
                    <a:moveTo>
                      <a:pt x="67050" y="41549"/>
                    </a:moveTo>
                    <a:cubicBezTo>
                      <a:pt x="104039" y="41549"/>
                      <a:pt x="134092" y="32316"/>
                      <a:pt x="134092" y="20775"/>
                    </a:cubicBezTo>
                    <a:cubicBezTo>
                      <a:pt x="134092" y="9233"/>
                      <a:pt x="104039" y="0"/>
                      <a:pt x="67050" y="0"/>
                    </a:cubicBezTo>
                    <a:cubicBezTo>
                      <a:pt x="30062" y="0"/>
                      <a:pt x="8" y="9233"/>
                      <a:pt x="8" y="20775"/>
                    </a:cubicBezTo>
                    <a:cubicBezTo>
                      <a:pt x="-570" y="32316"/>
                      <a:pt x="29483" y="41549"/>
                      <a:pt x="67050" y="41549"/>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51" name="Freeform 548">
                <a:extLst>
                  <a:ext uri="{FF2B5EF4-FFF2-40B4-BE49-F238E27FC236}">
                    <a16:creationId xmlns:a16="http://schemas.microsoft.com/office/drawing/2014/main" id="{D516C435-4278-E538-FEEC-FB48E262C169}"/>
                  </a:ext>
                </a:extLst>
              </p:cNvPr>
              <p:cNvSpPr/>
              <p:nvPr/>
            </p:nvSpPr>
            <p:spPr>
              <a:xfrm>
                <a:off x="8584697" y="7167930"/>
                <a:ext cx="50858" cy="16156"/>
              </a:xfrm>
              <a:custGeom>
                <a:avLst/>
                <a:gdLst>
                  <a:gd name="connsiteX0" fmla="*/ 12715 w 25429"/>
                  <a:gd name="connsiteY0" fmla="*/ 8079 h 8078"/>
                  <a:gd name="connsiteX1" fmla="*/ 25430 w 25429"/>
                  <a:gd name="connsiteY1" fmla="*/ 4039 h 8078"/>
                  <a:gd name="connsiteX2" fmla="*/ 12715 w 25429"/>
                  <a:gd name="connsiteY2" fmla="*/ 0 h 8078"/>
                  <a:gd name="connsiteX3" fmla="*/ 0 w 25429"/>
                  <a:gd name="connsiteY3" fmla="*/ 4039 h 8078"/>
                  <a:gd name="connsiteX4" fmla="*/ 12715 w 25429"/>
                  <a:gd name="connsiteY4" fmla="*/ 8079 h 8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29" h="8078">
                    <a:moveTo>
                      <a:pt x="12715" y="8079"/>
                    </a:moveTo>
                    <a:cubicBezTo>
                      <a:pt x="19650" y="8079"/>
                      <a:pt x="25430" y="6348"/>
                      <a:pt x="25430" y="4039"/>
                    </a:cubicBezTo>
                    <a:cubicBezTo>
                      <a:pt x="25430" y="1731"/>
                      <a:pt x="19650" y="0"/>
                      <a:pt x="12715" y="0"/>
                    </a:cubicBezTo>
                    <a:cubicBezTo>
                      <a:pt x="5779" y="0"/>
                      <a:pt x="0" y="1731"/>
                      <a:pt x="0" y="4039"/>
                    </a:cubicBezTo>
                    <a:cubicBezTo>
                      <a:pt x="0" y="6348"/>
                      <a:pt x="5779" y="8079"/>
                      <a:pt x="12715" y="8079"/>
                    </a:cubicBez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52" name="Freeform 549">
                <a:extLst>
                  <a:ext uri="{FF2B5EF4-FFF2-40B4-BE49-F238E27FC236}">
                    <a16:creationId xmlns:a16="http://schemas.microsoft.com/office/drawing/2014/main" id="{4559F44E-CF02-EC45-AF7A-71B89487CD0B}"/>
                  </a:ext>
                </a:extLst>
              </p:cNvPr>
              <p:cNvSpPr/>
              <p:nvPr/>
            </p:nvSpPr>
            <p:spPr>
              <a:xfrm>
                <a:off x="8583541" y="6991346"/>
                <a:ext cx="50858" cy="181200"/>
              </a:xfrm>
              <a:custGeom>
                <a:avLst/>
                <a:gdLst>
                  <a:gd name="connsiteX0" fmla="*/ 25430 w 25429"/>
                  <a:gd name="connsiteY0" fmla="*/ 0 h 90600"/>
                  <a:gd name="connsiteX1" fmla="*/ 0 w 25429"/>
                  <a:gd name="connsiteY1" fmla="*/ 0 h 90600"/>
                  <a:gd name="connsiteX2" fmla="*/ 0 w 25429"/>
                  <a:gd name="connsiteY2" fmla="*/ 90600 h 90600"/>
                  <a:gd name="connsiteX3" fmla="*/ 25430 w 25429"/>
                  <a:gd name="connsiteY3" fmla="*/ 90600 h 90600"/>
                  <a:gd name="connsiteX4" fmla="*/ 25430 w 25429"/>
                  <a:gd name="connsiteY4" fmla="*/ 0 h 90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29" h="90600">
                    <a:moveTo>
                      <a:pt x="25430" y="0"/>
                    </a:moveTo>
                    <a:lnTo>
                      <a:pt x="0" y="0"/>
                    </a:lnTo>
                    <a:lnTo>
                      <a:pt x="0" y="90600"/>
                    </a:lnTo>
                    <a:lnTo>
                      <a:pt x="25430" y="90600"/>
                    </a:lnTo>
                    <a:lnTo>
                      <a:pt x="25430" y="0"/>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grpSp>
            <p:nvGrpSpPr>
              <p:cNvPr id="353" name="Picture 1">
                <a:extLst>
                  <a:ext uri="{FF2B5EF4-FFF2-40B4-BE49-F238E27FC236}">
                    <a16:creationId xmlns:a16="http://schemas.microsoft.com/office/drawing/2014/main" id="{75FFBB80-55AC-8E88-E138-7166CFB558C6}"/>
                  </a:ext>
                </a:extLst>
              </p:cNvPr>
              <p:cNvGrpSpPr/>
              <p:nvPr/>
            </p:nvGrpSpPr>
            <p:grpSpPr>
              <a:xfrm>
                <a:off x="10394832" y="5368620"/>
                <a:ext cx="159512" cy="282764"/>
                <a:chOff x="5197416" y="2684310"/>
                <a:chExt cx="79756" cy="141382"/>
              </a:xfrm>
              <a:solidFill>
                <a:srgbClr val="698497"/>
              </a:solidFill>
            </p:grpSpPr>
            <p:sp>
              <p:nvSpPr>
                <p:cNvPr id="354" name="Freeform 583">
                  <a:extLst>
                    <a:ext uri="{FF2B5EF4-FFF2-40B4-BE49-F238E27FC236}">
                      <a16:creationId xmlns:a16="http://schemas.microsoft.com/office/drawing/2014/main" id="{10970369-DC72-FE6D-2AA3-D58B21DFEDB4}"/>
                    </a:ext>
                  </a:extLst>
                </p:cNvPr>
                <p:cNvSpPr/>
                <p:nvPr/>
              </p:nvSpPr>
              <p:spPr>
                <a:xfrm>
                  <a:off x="5241918" y="2785875"/>
                  <a:ext cx="35254" cy="39817"/>
                </a:xfrm>
                <a:custGeom>
                  <a:avLst/>
                  <a:gdLst>
                    <a:gd name="connsiteX0" fmla="*/ 0 w 35254"/>
                    <a:gd name="connsiteY0" fmla="*/ 39818 h 39817"/>
                    <a:gd name="connsiteX1" fmla="*/ 35255 w 35254"/>
                    <a:gd name="connsiteY1" fmla="*/ 0 h 39817"/>
                    <a:gd name="connsiteX2" fmla="*/ 25430 w 35254"/>
                    <a:gd name="connsiteY2" fmla="*/ 0 h 39817"/>
                    <a:gd name="connsiteX3" fmla="*/ 4624 w 35254"/>
                    <a:gd name="connsiteY3" fmla="*/ 28854 h 39817"/>
                    <a:gd name="connsiteX4" fmla="*/ 0 w 35254"/>
                    <a:gd name="connsiteY4" fmla="*/ 39818 h 39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54" h="39817">
                      <a:moveTo>
                        <a:pt x="0" y="39818"/>
                      </a:moveTo>
                      <a:cubicBezTo>
                        <a:pt x="19650" y="37510"/>
                        <a:pt x="35255" y="20775"/>
                        <a:pt x="35255" y="0"/>
                      </a:cubicBezTo>
                      <a:lnTo>
                        <a:pt x="25430" y="0"/>
                      </a:lnTo>
                      <a:cubicBezTo>
                        <a:pt x="25430" y="13850"/>
                        <a:pt x="16760" y="24814"/>
                        <a:pt x="4624" y="28854"/>
                      </a:cubicBezTo>
                      <a:lnTo>
                        <a:pt x="0" y="39818"/>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sp>
              <p:nvSpPr>
                <p:cNvPr id="355" name="Freeform 584">
                  <a:extLst>
                    <a:ext uri="{FF2B5EF4-FFF2-40B4-BE49-F238E27FC236}">
                      <a16:creationId xmlns:a16="http://schemas.microsoft.com/office/drawing/2014/main" id="{69AE60B6-E319-A1DA-00DB-D7583DCC880B}"/>
                    </a:ext>
                  </a:extLst>
                </p:cNvPr>
                <p:cNvSpPr/>
                <p:nvPr/>
              </p:nvSpPr>
              <p:spPr>
                <a:xfrm>
                  <a:off x="5197416" y="2684310"/>
                  <a:ext cx="45079" cy="140805"/>
                </a:xfrm>
                <a:custGeom>
                  <a:avLst/>
                  <a:gdLst>
                    <a:gd name="connsiteX0" fmla="*/ 34099 w 45079"/>
                    <a:gd name="connsiteY0" fmla="*/ 140806 h 140805"/>
                    <a:gd name="connsiteX1" fmla="*/ 0 w 45079"/>
                    <a:gd name="connsiteY1" fmla="*/ 101565 h 140805"/>
                    <a:gd name="connsiteX2" fmla="*/ 2890 w 45079"/>
                    <a:gd name="connsiteY2" fmla="*/ 96948 h 140805"/>
                    <a:gd name="connsiteX3" fmla="*/ 35255 w 45079"/>
                    <a:gd name="connsiteY3" fmla="*/ 42126 h 140805"/>
                    <a:gd name="connsiteX4" fmla="*/ 35255 w 45079"/>
                    <a:gd name="connsiteY4" fmla="*/ 0 h 140805"/>
                    <a:gd name="connsiteX5" fmla="*/ 45080 w 45079"/>
                    <a:gd name="connsiteY5" fmla="*/ 0 h 140805"/>
                    <a:gd name="connsiteX6" fmla="*/ 45080 w 45079"/>
                    <a:gd name="connsiteY6" fmla="*/ 42126 h 140805"/>
                    <a:gd name="connsiteX7" fmla="*/ 9825 w 45079"/>
                    <a:gd name="connsiteY7" fmla="*/ 104450 h 140805"/>
                    <a:gd name="connsiteX8" fmla="*/ 38144 w 45079"/>
                    <a:gd name="connsiteY8" fmla="*/ 131572 h 140805"/>
                    <a:gd name="connsiteX9" fmla="*/ 34099 w 45079"/>
                    <a:gd name="connsiteY9" fmla="*/ 140806 h 14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79" h="140805">
                      <a:moveTo>
                        <a:pt x="34099" y="140806"/>
                      </a:moveTo>
                      <a:cubicBezTo>
                        <a:pt x="15027" y="137920"/>
                        <a:pt x="0" y="121185"/>
                        <a:pt x="0" y="101565"/>
                      </a:cubicBezTo>
                      <a:cubicBezTo>
                        <a:pt x="0" y="99833"/>
                        <a:pt x="1156" y="98102"/>
                        <a:pt x="2890" y="96948"/>
                      </a:cubicBezTo>
                      <a:cubicBezTo>
                        <a:pt x="4624" y="96371"/>
                        <a:pt x="35255" y="80213"/>
                        <a:pt x="35255" y="42126"/>
                      </a:cubicBezTo>
                      <a:lnTo>
                        <a:pt x="35255" y="0"/>
                      </a:lnTo>
                      <a:lnTo>
                        <a:pt x="45080" y="0"/>
                      </a:lnTo>
                      <a:lnTo>
                        <a:pt x="45080" y="42126"/>
                      </a:lnTo>
                      <a:cubicBezTo>
                        <a:pt x="45080" y="79636"/>
                        <a:pt x="19072" y="98679"/>
                        <a:pt x="9825" y="104450"/>
                      </a:cubicBezTo>
                      <a:cubicBezTo>
                        <a:pt x="11559" y="118877"/>
                        <a:pt x="23118" y="130418"/>
                        <a:pt x="38144" y="131572"/>
                      </a:cubicBezTo>
                      <a:lnTo>
                        <a:pt x="34099" y="140806"/>
                      </a:lnTo>
                      <a:close/>
                    </a:path>
                  </a:pathLst>
                </a:custGeom>
                <a:solidFill>
                  <a:srgbClr val="698497"/>
                </a:solidFill>
                <a:ln w="5776" cap="flat">
                  <a:noFill/>
                  <a:prstDash val="solid"/>
                  <a:miter/>
                </a:ln>
              </p:spPr>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endParaRPr lang="en-US" sz="7200">
                    <a:latin typeface="Artifakt Element" panose="020B0503050000020004" pitchFamily="34" charset="0"/>
                    <a:ea typeface="Artifakt Element" panose="020B0503050000020004" pitchFamily="34" charset="0"/>
                  </a:endParaRPr>
                </a:p>
              </p:txBody>
            </p:sp>
          </p:grpSp>
        </p:grpSp>
      </p:grpSp>
      <p:cxnSp>
        <p:nvCxnSpPr>
          <p:cNvPr id="357" name="Straight Connector 356">
            <a:extLst>
              <a:ext uri="{FF2B5EF4-FFF2-40B4-BE49-F238E27FC236}">
                <a16:creationId xmlns:a16="http://schemas.microsoft.com/office/drawing/2014/main" id="{03CA21FB-9A8D-5AA4-E646-5632E2DD7448}"/>
              </a:ext>
            </a:extLst>
          </p:cNvPr>
          <p:cNvCxnSpPr>
            <a:cxnSpLocks/>
          </p:cNvCxnSpPr>
          <p:nvPr/>
        </p:nvCxnSpPr>
        <p:spPr>
          <a:xfrm>
            <a:off x="5016856" y="4768678"/>
            <a:ext cx="0" cy="1239795"/>
          </a:xfrm>
          <a:prstGeom prst="line">
            <a:avLst/>
          </a:prstGeom>
          <a:ln/>
        </p:spPr>
        <p:style>
          <a:lnRef idx="3">
            <a:schemeClr val="accent2"/>
          </a:lnRef>
          <a:fillRef idx="0">
            <a:schemeClr val="accent2"/>
          </a:fillRef>
          <a:effectRef idx="2">
            <a:schemeClr val="accent2"/>
          </a:effectRef>
          <a:fontRef idx="minor">
            <a:schemeClr val="tx1"/>
          </a:fontRef>
        </p:style>
      </p:cxnSp>
      <p:sp>
        <p:nvSpPr>
          <p:cNvPr id="359" name="TextBox 358">
            <a:extLst>
              <a:ext uri="{FF2B5EF4-FFF2-40B4-BE49-F238E27FC236}">
                <a16:creationId xmlns:a16="http://schemas.microsoft.com/office/drawing/2014/main" id="{10CC9C20-5CED-6665-DAF6-BAABD0B93C9A}"/>
              </a:ext>
            </a:extLst>
          </p:cNvPr>
          <p:cNvSpPr txBox="1"/>
          <p:nvPr/>
        </p:nvSpPr>
        <p:spPr>
          <a:xfrm>
            <a:off x="3534045" y="3656338"/>
            <a:ext cx="2965622" cy="984885"/>
          </a:xfrm>
          <a:prstGeom prst="rect">
            <a:avLst/>
          </a:prstGeom>
          <a:noFill/>
        </p:spPr>
        <p:txBody>
          <a:bodyPr wrap="square" lIns="0" tIns="0" rIns="0" bIns="0" rtlCol="0">
            <a:spAutoFit/>
          </a:bodyPr>
          <a:lstStyle/>
          <a:p>
            <a:pPr algn="ctr"/>
            <a:r>
              <a:rPr lang="en-US" sz="3200" dirty="0">
                <a:latin typeface="Artifakt Element" panose="020B0503050000020004" pitchFamily="34" charset="0"/>
                <a:ea typeface="Artifakt Element" panose="020B0503050000020004" pitchFamily="34" charset="0"/>
              </a:rPr>
              <a:t>Define the project</a:t>
            </a:r>
          </a:p>
        </p:txBody>
      </p:sp>
      <p:cxnSp>
        <p:nvCxnSpPr>
          <p:cNvPr id="360" name="Straight Connector 359">
            <a:extLst>
              <a:ext uri="{FF2B5EF4-FFF2-40B4-BE49-F238E27FC236}">
                <a16:creationId xmlns:a16="http://schemas.microsoft.com/office/drawing/2014/main" id="{3DE46F2B-A7BA-6DA4-3048-0A0B178D9B47}"/>
              </a:ext>
            </a:extLst>
          </p:cNvPr>
          <p:cNvCxnSpPr>
            <a:cxnSpLocks/>
          </p:cNvCxnSpPr>
          <p:nvPr/>
        </p:nvCxnSpPr>
        <p:spPr>
          <a:xfrm>
            <a:off x="6227818" y="6008473"/>
            <a:ext cx="0" cy="1239795"/>
          </a:xfrm>
          <a:prstGeom prst="line">
            <a:avLst/>
          </a:prstGeom>
          <a:ln/>
        </p:spPr>
        <p:style>
          <a:lnRef idx="3">
            <a:schemeClr val="accent2"/>
          </a:lnRef>
          <a:fillRef idx="0">
            <a:schemeClr val="accent2"/>
          </a:fillRef>
          <a:effectRef idx="2">
            <a:schemeClr val="accent2"/>
          </a:effectRef>
          <a:fontRef idx="minor">
            <a:schemeClr val="tx1"/>
          </a:fontRef>
        </p:style>
      </p:cxnSp>
      <p:sp>
        <p:nvSpPr>
          <p:cNvPr id="361" name="TextBox 360">
            <a:extLst>
              <a:ext uri="{FF2B5EF4-FFF2-40B4-BE49-F238E27FC236}">
                <a16:creationId xmlns:a16="http://schemas.microsoft.com/office/drawing/2014/main" id="{617D3F77-FB62-4A60-EC96-19A1EE16FF40}"/>
              </a:ext>
            </a:extLst>
          </p:cNvPr>
          <p:cNvSpPr txBox="1"/>
          <p:nvPr/>
        </p:nvSpPr>
        <p:spPr>
          <a:xfrm>
            <a:off x="4745007" y="7248268"/>
            <a:ext cx="2965622" cy="984885"/>
          </a:xfrm>
          <a:prstGeom prst="rect">
            <a:avLst/>
          </a:prstGeom>
          <a:noFill/>
        </p:spPr>
        <p:txBody>
          <a:bodyPr wrap="square" lIns="0" tIns="0" rIns="0" bIns="0" rtlCol="0">
            <a:spAutoFit/>
          </a:bodyPr>
          <a:lstStyle/>
          <a:p>
            <a:pPr algn="ctr"/>
            <a:r>
              <a:rPr lang="en-US" sz="3200" dirty="0">
                <a:latin typeface="Artifakt Element" panose="020B0503050000020004" pitchFamily="34" charset="0"/>
                <a:ea typeface="Artifakt Element" panose="020B0503050000020004" pitchFamily="34" charset="0"/>
              </a:rPr>
              <a:t>Identify</a:t>
            </a:r>
          </a:p>
          <a:p>
            <a:pPr algn="ctr"/>
            <a:r>
              <a:rPr lang="en-US" sz="3200" dirty="0">
                <a:latin typeface="Artifakt Element" panose="020B0503050000020004" pitchFamily="34" charset="0"/>
                <a:ea typeface="Artifakt Element" panose="020B0503050000020004" pitchFamily="34" charset="0"/>
              </a:rPr>
              <a:t>Risk</a:t>
            </a:r>
          </a:p>
        </p:txBody>
      </p:sp>
      <p:cxnSp>
        <p:nvCxnSpPr>
          <p:cNvPr id="362" name="Straight Connector 361">
            <a:extLst>
              <a:ext uri="{FF2B5EF4-FFF2-40B4-BE49-F238E27FC236}">
                <a16:creationId xmlns:a16="http://schemas.microsoft.com/office/drawing/2014/main" id="{1D04EE76-F2C2-D60C-831B-BEA620C9B206}"/>
              </a:ext>
            </a:extLst>
          </p:cNvPr>
          <p:cNvCxnSpPr>
            <a:cxnSpLocks/>
          </p:cNvCxnSpPr>
          <p:nvPr/>
        </p:nvCxnSpPr>
        <p:spPr>
          <a:xfrm>
            <a:off x="7537635" y="4768678"/>
            <a:ext cx="0" cy="1239795"/>
          </a:xfrm>
          <a:prstGeom prst="line">
            <a:avLst/>
          </a:prstGeom>
          <a:ln/>
        </p:spPr>
        <p:style>
          <a:lnRef idx="3">
            <a:schemeClr val="accent2"/>
          </a:lnRef>
          <a:fillRef idx="0">
            <a:schemeClr val="accent2"/>
          </a:fillRef>
          <a:effectRef idx="2">
            <a:schemeClr val="accent2"/>
          </a:effectRef>
          <a:fontRef idx="minor">
            <a:schemeClr val="tx1"/>
          </a:fontRef>
        </p:style>
      </p:cxnSp>
      <p:sp>
        <p:nvSpPr>
          <p:cNvPr id="363" name="TextBox 362">
            <a:extLst>
              <a:ext uri="{FF2B5EF4-FFF2-40B4-BE49-F238E27FC236}">
                <a16:creationId xmlns:a16="http://schemas.microsoft.com/office/drawing/2014/main" id="{F5906DBF-0A4E-0532-0E7E-FAFA7A721FE6}"/>
              </a:ext>
            </a:extLst>
          </p:cNvPr>
          <p:cNvSpPr txBox="1"/>
          <p:nvPr/>
        </p:nvSpPr>
        <p:spPr>
          <a:xfrm>
            <a:off x="6054824" y="3656338"/>
            <a:ext cx="2965622" cy="984885"/>
          </a:xfrm>
          <a:prstGeom prst="rect">
            <a:avLst/>
          </a:prstGeom>
          <a:noFill/>
        </p:spPr>
        <p:txBody>
          <a:bodyPr wrap="square" lIns="0" tIns="0" rIns="0" bIns="0" rtlCol="0">
            <a:spAutoFit/>
          </a:bodyPr>
          <a:lstStyle/>
          <a:p>
            <a:pPr algn="ctr"/>
            <a:r>
              <a:rPr lang="en-US" sz="3200" dirty="0">
                <a:latin typeface="Artifakt Element" panose="020B0503050000020004" pitchFamily="34" charset="0"/>
                <a:ea typeface="Artifakt Element" panose="020B0503050000020004" pitchFamily="34" charset="0"/>
              </a:rPr>
              <a:t>Value </a:t>
            </a:r>
          </a:p>
          <a:p>
            <a:pPr algn="ctr"/>
            <a:r>
              <a:rPr lang="en-US" sz="3200" dirty="0">
                <a:latin typeface="Artifakt Element" panose="020B0503050000020004" pitchFamily="34" charset="0"/>
                <a:ea typeface="Artifakt Element" panose="020B0503050000020004" pitchFamily="34" charset="0"/>
              </a:rPr>
              <a:t>Engineering</a:t>
            </a:r>
          </a:p>
        </p:txBody>
      </p:sp>
      <p:cxnSp>
        <p:nvCxnSpPr>
          <p:cNvPr id="364" name="Straight Connector 363">
            <a:extLst>
              <a:ext uri="{FF2B5EF4-FFF2-40B4-BE49-F238E27FC236}">
                <a16:creationId xmlns:a16="http://schemas.microsoft.com/office/drawing/2014/main" id="{9549F225-17CA-5DF8-1524-CEC05D906788}"/>
              </a:ext>
            </a:extLst>
          </p:cNvPr>
          <p:cNvCxnSpPr>
            <a:cxnSpLocks/>
          </p:cNvCxnSpPr>
          <p:nvPr/>
        </p:nvCxnSpPr>
        <p:spPr>
          <a:xfrm>
            <a:off x="10235526" y="4768678"/>
            <a:ext cx="0" cy="1239795"/>
          </a:xfrm>
          <a:prstGeom prst="line">
            <a:avLst/>
          </a:prstGeom>
          <a:ln/>
        </p:spPr>
        <p:style>
          <a:lnRef idx="3">
            <a:schemeClr val="accent2"/>
          </a:lnRef>
          <a:fillRef idx="0">
            <a:schemeClr val="accent2"/>
          </a:fillRef>
          <a:effectRef idx="2">
            <a:schemeClr val="accent2"/>
          </a:effectRef>
          <a:fontRef idx="minor">
            <a:schemeClr val="tx1"/>
          </a:fontRef>
        </p:style>
      </p:cxnSp>
      <p:sp>
        <p:nvSpPr>
          <p:cNvPr id="365" name="TextBox 364">
            <a:extLst>
              <a:ext uri="{FF2B5EF4-FFF2-40B4-BE49-F238E27FC236}">
                <a16:creationId xmlns:a16="http://schemas.microsoft.com/office/drawing/2014/main" id="{FBDB84CE-AE7C-D995-2968-6BDBC4137A53}"/>
              </a:ext>
            </a:extLst>
          </p:cNvPr>
          <p:cNvSpPr txBox="1"/>
          <p:nvPr/>
        </p:nvSpPr>
        <p:spPr>
          <a:xfrm>
            <a:off x="8752715" y="3656338"/>
            <a:ext cx="2965622" cy="984885"/>
          </a:xfrm>
          <a:prstGeom prst="rect">
            <a:avLst/>
          </a:prstGeom>
          <a:noFill/>
        </p:spPr>
        <p:txBody>
          <a:bodyPr wrap="square" lIns="0" tIns="0" rIns="0" bIns="0" rtlCol="0">
            <a:spAutoFit/>
          </a:bodyPr>
          <a:lstStyle/>
          <a:p>
            <a:pPr algn="ctr"/>
            <a:r>
              <a:rPr lang="en-US" sz="3200" dirty="0">
                <a:latin typeface="Artifakt Element" panose="020B0503050000020004" pitchFamily="34" charset="0"/>
                <a:ea typeface="Artifakt Element" panose="020B0503050000020004" pitchFamily="34" charset="0"/>
              </a:rPr>
              <a:t>Define</a:t>
            </a:r>
          </a:p>
          <a:p>
            <a:pPr algn="ctr"/>
            <a:r>
              <a:rPr lang="en-US" sz="3200" dirty="0">
                <a:latin typeface="Artifakt Element" panose="020B0503050000020004" pitchFamily="34" charset="0"/>
                <a:ea typeface="Artifakt Element" panose="020B0503050000020004" pitchFamily="34" charset="0"/>
              </a:rPr>
              <a:t>Scopes</a:t>
            </a:r>
          </a:p>
        </p:txBody>
      </p:sp>
      <p:cxnSp>
        <p:nvCxnSpPr>
          <p:cNvPr id="366" name="Straight Connector 365">
            <a:extLst>
              <a:ext uri="{FF2B5EF4-FFF2-40B4-BE49-F238E27FC236}">
                <a16:creationId xmlns:a16="http://schemas.microsoft.com/office/drawing/2014/main" id="{836E5926-AC25-54A8-F4F2-3B176CE8CB49}"/>
              </a:ext>
            </a:extLst>
          </p:cNvPr>
          <p:cNvCxnSpPr>
            <a:cxnSpLocks/>
          </p:cNvCxnSpPr>
          <p:nvPr/>
        </p:nvCxnSpPr>
        <p:spPr>
          <a:xfrm>
            <a:off x="12756305" y="4768678"/>
            <a:ext cx="0" cy="1239795"/>
          </a:xfrm>
          <a:prstGeom prst="line">
            <a:avLst/>
          </a:prstGeom>
          <a:ln/>
        </p:spPr>
        <p:style>
          <a:lnRef idx="3">
            <a:schemeClr val="accent2"/>
          </a:lnRef>
          <a:fillRef idx="0">
            <a:schemeClr val="accent2"/>
          </a:fillRef>
          <a:effectRef idx="2">
            <a:schemeClr val="accent2"/>
          </a:effectRef>
          <a:fontRef idx="minor">
            <a:schemeClr val="tx1"/>
          </a:fontRef>
        </p:style>
      </p:cxnSp>
      <p:sp>
        <p:nvSpPr>
          <p:cNvPr id="367" name="TextBox 366">
            <a:extLst>
              <a:ext uri="{FF2B5EF4-FFF2-40B4-BE49-F238E27FC236}">
                <a16:creationId xmlns:a16="http://schemas.microsoft.com/office/drawing/2014/main" id="{62319993-EE41-AC63-005A-54A530733943}"/>
              </a:ext>
            </a:extLst>
          </p:cNvPr>
          <p:cNvSpPr txBox="1"/>
          <p:nvPr/>
        </p:nvSpPr>
        <p:spPr>
          <a:xfrm>
            <a:off x="11273494" y="3656338"/>
            <a:ext cx="2965622" cy="984885"/>
          </a:xfrm>
          <a:prstGeom prst="rect">
            <a:avLst/>
          </a:prstGeom>
          <a:noFill/>
        </p:spPr>
        <p:txBody>
          <a:bodyPr wrap="square" lIns="0" tIns="0" rIns="0" bIns="0" rtlCol="0">
            <a:spAutoFit/>
          </a:bodyPr>
          <a:lstStyle/>
          <a:p>
            <a:pPr algn="ctr"/>
            <a:r>
              <a:rPr lang="en-US" sz="3200" dirty="0">
                <a:latin typeface="Artifakt Element" panose="020B0503050000020004" pitchFamily="34" charset="0"/>
                <a:ea typeface="Artifakt Element" panose="020B0503050000020004" pitchFamily="34" charset="0"/>
              </a:rPr>
              <a:t>Procure</a:t>
            </a:r>
          </a:p>
          <a:p>
            <a:pPr algn="ctr"/>
            <a:r>
              <a:rPr lang="en-US" sz="3200" dirty="0">
                <a:latin typeface="Artifakt Element" panose="020B0503050000020004" pitchFamily="34" charset="0"/>
                <a:ea typeface="Artifakt Element" panose="020B0503050000020004" pitchFamily="34" charset="0"/>
              </a:rPr>
              <a:t>Materials</a:t>
            </a:r>
          </a:p>
        </p:txBody>
      </p:sp>
      <p:cxnSp>
        <p:nvCxnSpPr>
          <p:cNvPr id="368" name="Straight Connector 367">
            <a:extLst>
              <a:ext uri="{FF2B5EF4-FFF2-40B4-BE49-F238E27FC236}">
                <a16:creationId xmlns:a16="http://schemas.microsoft.com/office/drawing/2014/main" id="{80AE0526-A8FC-6536-36B2-A390E369B50E}"/>
              </a:ext>
            </a:extLst>
          </p:cNvPr>
          <p:cNvCxnSpPr>
            <a:cxnSpLocks/>
          </p:cNvCxnSpPr>
          <p:nvPr/>
        </p:nvCxnSpPr>
        <p:spPr>
          <a:xfrm>
            <a:off x="8826856" y="6008473"/>
            <a:ext cx="0" cy="1239795"/>
          </a:xfrm>
          <a:prstGeom prst="line">
            <a:avLst/>
          </a:prstGeom>
          <a:ln/>
        </p:spPr>
        <p:style>
          <a:lnRef idx="3">
            <a:schemeClr val="accent2"/>
          </a:lnRef>
          <a:fillRef idx="0">
            <a:schemeClr val="accent2"/>
          </a:fillRef>
          <a:effectRef idx="2">
            <a:schemeClr val="accent2"/>
          </a:effectRef>
          <a:fontRef idx="minor">
            <a:schemeClr val="tx1"/>
          </a:fontRef>
        </p:style>
      </p:cxnSp>
      <p:sp>
        <p:nvSpPr>
          <p:cNvPr id="369" name="TextBox 368">
            <a:extLst>
              <a:ext uri="{FF2B5EF4-FFF2-40B4-BE49-F238E27FC236}">
                <a16:creationId xmlns:a16="http://schemas.microsoft.com/office/drawing/2014/main" id="{BE327218-8411-D313-C168-E1E6EA4FC5B9}"/>
              </a:ext>
            </a:extLst>
          </p:cNvPr>
          <p:cNvSpPr txBox="1"/>
          <p:nvPr/>
        </p:nvSpPr>
        <p:spPr>
          <a:xfrm>
            <a:off x="7344045" y="7248268"/>
            <a:ext cx="2965622" cy="492443"/>
          </a:xfrm>
          <a:prstGeom prst="rect">
            <a:avLst/>
          </a:prstGeom>
          <a:noFill/>
        </p:spPr>
        <p:txBody>
          <a:bodyPr wrap="square" lIns="0" tIns="0" rIns="0" bIns="0" rtlCol="0">
            <a:spAutoFit/>
          </a:bodyPr>
          <a:lstStyle/>
          <a:p>
            <a:pPr algn="ctr"/>
            <a:r>
              <a:rPr lang="en-US" sz="3200" dirty="0">
                <a:latin typeface="Artifakt Element" panose="020B0503050000020004" pitchFamily="34" charset="0"/>
                <a:ea typeface="Artifakt Element" panose="020B0503050000020004" pitchFamily="34" charset="0"/>
              </a:rPr>
              <a:t>Scheduling</a:t>
            </a:r>
          </a:p>
        </p:txBody>
      </p:sp>
      <p:cxnSp>
        <p:nvCxnSpPr>
          <p:cNvPr id="370" name="Straight Connector 369">
            <a:extLst>
              <a:ext uri="{FF2B5EF4-FFF2-40B4-BE49-F238E27FC236}">
                <a16:creationId xmlns:a16="http://schemas.microsoft.com/office/drawing/2014/main" id="{EB8E6DE6-B807-806C-AAE9-C0A42FF50165}"/>
              </a:ext>
            </a:extLst>
          </p:cNvPr>
          <p:cNvCxnSpPr>
            <a:cxnSpLocks/>
          </p:cNvCxnSpPr>
          <p:nvPr/>
        </p:nvCxnSpPr>
        <p:spPr>
          <a:xfrm>
            <a:off x="11555639" y="6008472"/>
            <a:ext cx="0" cy="1239795"/>
          </a:xfrm>
          <a:prstGeom prst="line">
            <a:avLst/>
          </a:prstGeom>
          <a:ln/>
        </p:spPr>
        <p:style>
          <a:lnRef idx="3">
            <a:schemeClr val="accent2"/>
          </a:lnRef>
          <a:fillRef idx="0">
            <a:schemeClr val="accent2"/>
          </a:fillRef>
          <a:effectRef idx="2">
            <a:schemeClr val="accent2"/>
          </a:effectRef>
          <a:fontRef idx="minor">
            <a:schemeClr val="tx1"/>
          </a:fontRef>
        </p:style>
      </p:cxnSp>
      <p:sp>
        <p:nvSpPr>
          <p:cNvPr id="371" name="TextBox 370">
            <a:extLst>
              <a:ext uri="{FF2B5EF4-FFF2-40B4-BE49-F238E27FC236}">
                <a16:creationId xmlns:a16="http://schemas.microsoft.com/office/drawing/2014/main" id="{B63B98E3-C715-986C-B1BE-D435E76A1190}"/>
              </a:ext>
            </a:extLst>
          </p:cNvPr>
          <p:cNvSpPr txBox="1"/>
          <p:nvPr/>
        </p:nvSpPr>
        <p:spPr>
          <a:xfrm>
            <a:off x="10072828" y="7248267"/>
            <a:ext cx="2965622" cy="984885"/>
          </a:xfrm>
          <a:prstGeom prst="rect">
            <a:avLst/>
          </a:prstGeom>
          <a:noFill/>
        </p:spPr>
        <p:txBody>
          <a:bodyPr wrap="square" lIns="0" tIns="0" rIns="0" bIns="0" rtlCol="0">
            <a:spAutoFit/>
          </a:bodyPr>
          <a:lstStyle/>
          <a:p>
            <a:pPr algn="ctr"/>
            <a:r>
              <a:rPr lang="en-US" sz="3200" dirty="0">
                <a:latin typeface="Artifakt Element" panose="020B0503050000020004" pitchFamily="34" charset="0"/>
                <a:ea typeface="Artifakt Element" panose="020B0503050000020004" pitchFamily="34" charset="0"/>
              </a:rPr>
              <a:t>Estimate</a:t>
            </a:r>
          </a:p>
          <a:p>
            <a:pPr algn="ctr"/>
            <a:r>
              <a:rPr lang="en-US" sz="3200" dirty="0">
                <a:latin typeface="Artifakt Element" panose="020B0503050000020004" pitchFamily="34" charset="0"/>
                <a:ea typeface="Artifakt Element" panose="020B0503050000020004" pitchFamily="34" charset="0"/>
              </a:rPr>
              <a:t>Costs</a:t>
            </a:r>
          </a:p>
        </p:txBody>
      </p:sp>
      <p:pic>
        <p:nvPicPr>
          <p:cNvPr id="441" name="Graphic 440" descr="Mining tools with solid fill">
            <a:extLst>
              <a:ext uri="{FF2B5EF4-FFF2-40B4-BE49-F238E27FC236}">
                <a16:creationId xmlns:a16="http://schemas.microsoft.com/office/drawing/2014/main" id="{DBC89072-59C9-FD99-8509-F43AE04D92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486249" y="7494489"/>
            <a:ext cx="914400" cy="914400"/>
          </a:xfrm>
          <a:prstGeom prst="rect">
            <a:avLst/>
          </a:prstGeom>
        </p:spPr>
      </p:pic>
      <p:pic>
        <p:nvPicPr>
          <p:cNvPr id="443" name="Graphic 442" descr="Marker with solid fill">
            <a:extLst>
              <a:ext uri="{FF2B5EF4-FFF2-40B4-BE49-F238E27FC236}">
                <a16:creationId xmlns:a16="http://schemas.microsoft.com/office/drawing/2014/main" id="{7BC37A86-F688-4EAA-556D-20F4A66C335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6915526" y="4508006"/>
            <a:ext cx="1270988" cy="1270988"/>
          </a:xfrm>
          <a:prstGeom prst="rect">
            <a:avLst/>
          </a:prstGeom>
        </p:spPr>
      </p:pic>
      <p:pic>
        <p:nvPicPr>
          <p:cNvPr id="445" name="Graphic 444" descr="Blueprint with solid fill">
            <a:extLst>
              <a:ext uri="{FF2B5EF4-FFF2-40B4-BE49-F238E27FC236}">
                <a16:creationId xmlns:a16="http://schemas.microsoft.com/office/drawing/2014/main" id="{681251B4-553B-37F3-1D14-D5072E37D94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6848448" y="8233152"/>
            <a:ext cx="1322327" cy="1322327"/>
          </a:xfrm>
          <a:prstGeom prst="rect">
            <a:avLst/>
          </a:prstGeom>
        </p:spPr>
      </p:pic>
      <p:sp>
        <p:nvSpPr>
          <p:cNvPr id="2" name="Footer Placeholder 5">
            <a:extLst>
              <a:ext uri="{FF2B5EF4-FFF2-40B4-BE49-F238E27FC236}">
                <a16:creationId xmlns:a16="http://schemas.microsoft.com/office/drawing/2014/main" id="{B82A666F-8D82-FF51-8B9E-4B3A59AE4DB8}"/>
              </a:ext>
            </a:extLst>
          </p:cNvPr>
          <p:cNvSpPr txBox="1">
            <a:spLocks/>
          </p:cNvSpPr>
          <p:nvPr/>
        </p:nvSpPr>
        <p:spPr>
          <a:xfrm>
            <a:off x="106725" y="9808019"/>
            <a:ext cx="14069630" cy="73025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8">
              <a:defRPr/>
            </a:pPr>
            <a:r>
              <a:rPr lang="en-US" sz="1200" dirty="0">
                <a:solidFill>
                  <a:srgbClr val="CCCCCC"/>
                </a:solidFill>
                <a:latin typeface="Artifakt ElementOfc"/>
              </a:rPr>
              <a:t>Autodesk Confidential &amp; Proprietary Information - Please do not post, copy or distribute without authorization.</a:t>
            </a:r>
          </a:p>
        </p:txBody>
      </p:sp>
    </p:spTree>
    <p:extLst>
      <p:ext uri="{BB962C8B-B14F-4D97-AF65-F5344CB8AC3E}">
        <p14:creationId xmlns:p14="http://schemas.microsoft.com/office/powerpoint/2010/main" val="16393875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9"/>
                                        </p:tgtEl>
                                        <p:attrNameLst>
                                          <p:attrName>style.visibility</p:attrName>
                                        </p:attrNameLst>
                                      </p:cBhvr>
                                      <p:to>
                                        <p:strVal val="visible"/>
                                      </p:to>
                                    </p:set>
                                  </p:childTnLst>
                                </p:cTn>
                              </p:par>
                              <p:par>
                                <p:cTn id="7" presetID="22" presetClass="entr" presetSubtype="4" fill="hold" nodeType="withEffect">
                                  <p:stCondLst>
                                    <p:cond delay="0"/>
                                  </p:stCondLst>
                                  <p:childTnLst>
                                    <p:set>
                                      <p:cBhvr>
                                        <p:cTn id="8" dur="1" fill="hold">
                                          <p:stCondLst>
                                            <p:cond delay="0"/>
                                          </p:stCondLst>
                                        </p:cTn>
                                        <p:tgtEl>
                                          <p:spTgt spid="357"/>
                                        </p:tgtEl>
                                        <p:attrNameLst>
                                          <p:attrName>style.visibility</p:attrName>
                                        </p:attrNameLst>
                                      </p:cBhvr>
                                      <p:to>
                                        <p:strVal val="visible"/>
                                      </p:to>
                                    </p:set>
                                    <p:animEffect transition="in" filter="wipe(down)">
                                      <p:cBhvr>
                                        <p:cTn id="9" dur="500"/>
                                        <p:tgtEl>
                                          <p:spTgt spid="35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61"/>
                                        </p:tgtEl>
                                        <p:attrNameLst>
                                          <p:attrName>style.visibility</p:attrName>
                                        </p:attrNameLst>
                                      </p:cBhvr>
                                      <p:to>
                                        <p:strVal val="visible"/>
                                      </p:to>
                                    </p:set>
                                  </p:childTnLst>
                                </p:cTn>
                              </p:par>
                              <p:par>
                                <p:cTn id="14" presetID="22" presetClass="entr" presetSubtype="1" fill="hold" nodeType="withEffect">
                                  <p:stCondLst>
                                    <p:cond delay="0"/>
                                  </p:stCondLst>
                                  <p:childTnLst>
                                    <p:set>
                                      <p:cBhvr>
                                        <p:cTn id="15" dur="1" fill="hold">
                                          <p:stCondLst>
                                            <p:cond delay="0"/>
                                          </p:stCondLst>
                                        </p:cTn>
                                        <p:tgtEl>
                                          <p:spTgt spid="360"/>
                                        </p:tgtEl>
                                        <p:attrNameLst>
                                          <p:attrName>style.visibility</p:attrName>
                                        </p:attrNameLst>
                                      </p:cBhvr>
                                      <p:to>
                                        <p:strVal val="visible"/>
                                      </p:to>
                                    </p:set>
                                    <p:animEffect transition="in" filter="wipe(up)">
                                      <p:cBhvr>
                                        <p:cTn id="16" dur="500"/>
                                        <p:tgtEl>
                                          <p:spTgt spid="360"/>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63"/>
                                        </p:tgtEl>
                                        <p:attrNameLst>
                                          <p:attrName>style.visibility</p:attrName>
                                        </p:attrNameLst>
                                      </p:cBhvr>
                                      <p:to>
                                        <p:strVal val="visible"/>
                                      </p:to>
                                    </p:set>
                                  </p:childTnLst>
                                </p:cTn>
                              </p:par>
                              <p:par>
                                <p:cTn id="21" presetID="22" presetClass="entr" presetSubtype="4" fill="hold" nodeType="withEffect">
                                  <p:stCondLst>
                                    <p:cond delay="0"/>
                                  </p:stCondLst>
                                  <p:childTnLst>
                                    <p:set>
                                      <p:cBhvr>
                                        <p:cTn id="22" dur="1" fill="hold">
                                          <p:stCondLst>
                                            <p:cond delay="0"/>
                                          </p:stCondLst>
                                        </p:cTn>
                                        <p:tgtEl>
                                          <p:spTgt spid="362"/>
                                        </p:tgtEl>
                                        <p:attrNameLst>
                                          <p:attrName>style.visibility</p:attrName>
                                        </p:attrNameLst>
                                      </p:cBhvr>
                                      <p:to>
                                        <p:strVal val="visible"/>
                                      </p:to>
                                    </p:set>
                                    <p:animEffect transition="in" filter="wipe(down)">
                                      <p:cBhvr>
                                        <p:cTn id="23" dur="500"/>
                                        <p:tgtEl>
                                          <p:spTgt spid="362"/>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69"/>
                                        </p:tgtEl>
                                        <p:attrNameLst>
                                          <p:attrName>style.visibility</p:attrName>
                                        </p:attrNameLst>
                                      </p:cBhvr>
                                      <p:to>
                                        <p:strVal val="visible"/>
                                      </p:to>
                                    </p:set>
                                  </p:childTnLst>
                                </p:cTn>
                              </p:par>
                              <p:par>
                                <p:cTn id="28" presetID="22" presetClass="entr" presetSubtype="1" fill="hold" nodeType="withEffect">
                                  <p:stCondLst>
                                    <p:cond delay="0"/>
                                  </p:stCondLst>
                                  <p:childTnLst>
                                    <p:set>
                                      <p:cBhvr>
                                        <p:cTn id="29" dur="1" fill="hold">
                                          <p:stCondLst>
                                            <p:cond delay="0"/>
                                          </p:stCondLst>
                                        </p:cTn>
                                        <p:tgtEl>
                                          <p:spTgt spid="368"/>
                                        </p:tgtEl>
                                        <p:attrNameLst>
                                          <p:attrName>style.visibility</p:attrName>
                                        </p:attrNameLst>
                                      </p:cBhvr>
                                      <p:to>
                                        <p:strVal val="visible"/>
                                      </p:to>
                                    </p:set>
                                    <p:animEffect transition="in" filter="wipe(up)">
                                      <p:cBhvr>
                                        <p:cTn id="30" dur="500"/>
                                        <p:tgtEl>
                                          <p:spTgt spid="368"/>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65"/>
                                        </p:tgtEl>
                                        <p:attrNameLst>
                                          <p:attrName>style.visibility</p:attrName>
                                        </p:attrNameLst>
                                      </p:cBhvr>
                                      <p:to>
                                        <p:strVal val="visible"/>
                                      </p:to>
                                    </p:set>
                                  </p:childTnLst>
                                </p:cTn>
                              </p:par>
                              <p:par>
                                <p:cTn id="35" presetID="22" presetClass="entr" presetSubtype="4" fill="hold" nodeType="withEffect">
                                  <p:stCondLst>
                                    <p:cond delay="0"/>
                                  </p:stCondLst>
                                  <p:childTnLst>
                                    <p:set>
                                      <p:cBhvr>
                                        <p:cTn id="36" dur="1" fill="hold">
                                          <p:stCondLst>
                                            <p:cond delay="0"/>
                                          </p:stCondLst>
                                        </p:cTn>
                                        <p:tgtEl>
                                          <p:spTgt spid="364"/>
                                        </p:tgtEl>
                                        <p:attrNameLst>
                                          <p:attrName>style.visibility</p:attrName>
                                        </p:attrNameLst>
                                      </p:cBhvr>
                                      <p:to>
                                        <p:strVal val="visible"/>
                                      </p:to>
                                    </p:set>
                                    <p:animEffect transition="in" filter="wipe(down)">
                                      <p:cBhvr>
                                        <p:cTn id="37" dur="500"/>
                                        <p:tgtEl>
                                          <p:spTgt spid="364"/>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371"/>
                                        </p:tgtEl>
                                        <p:attrNameLst>
                                          <p:attrName>style.visibility</p:attrName>
                                        </p:attrNameLst>
                                      </p:cBhvr>
                                      <p:to>
                                        <p:strVal val="visible"/>
                                      </p:to>
                                    </p:set>
                                  </p:childTnLst>
                                </p:cTn>
                              </p:par>
                              <p:par>
                                <p:cTn id="42" presetID="22" presetClass="entr" presetSubtype="1" fill="hold" nodeType="withEffect">
                                  <p:stCondLst>
                                    <p:cond delay="0"/>
                                  </p:stCondLst>
                                  <p:childTnLst>
                                    <p:set>
                                      <p:cBhvr>
                                        <p:cTn id="43" dur="1" fill="hold">
                                          <p:stCondLst>
                                            <p:cond delay="0"/>
                                          </p:stCondLst>
                                        </p:cTn>
                                        <p:tgtEl>
                                          <p:spTgt spid="370"/>
                                        </p:tgtEl>
                                        <p:attrNameLst>
                                          <p:attrName>style.visibility</p:attrName>
                                        </p:attrNameLst>
                                      </p:cBhvr>
                                      <p:to>
                                        <p:strVal val="visible"/>
                                      </p:to>
                                    </p:set>
                                    <p:animEffect transition="in" filter="wipe(up)">
                                      <p:cBhvr>
                                        <p:cTn id="44" dur="500"/>
                                        <p:tgtEl>
                                          <p:spTgt spid="370"/>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67"/>
                                        </p:tgtEl>
                                        <p:attrNameLst>
                                          <p:attrName>style.visibility</p:attrName>
                                        </p:attrNameLst>
                                      </p:cBhvr>
                                      <p:to>
                                        <p:strVal val="visible"/>
                                      </p:to>
                                    </p:set>
                                  </p:childTnLst>
                                </p:cTn>
                              </p:par>
                              <p:par>
                                <p:cTn id="49" presetID="22" presetClass="entr" presetSubtype="4" fill="hold" nodeType="withEffect">
                                  <p:stCondLst>
                                    <p:cond delay="0"/>
                                  </p:stCondLst>
                                  <p:childTnLst>
                                    <p:set>
                                      <p:cBhvr>
                                        <p:cTn id="50" dur="1" fill="hold">
                                          <p:stCondLst>
                                            <p:cond delay="0"/>
                                          </p:stCondLst>
                                        </p:cTn>
                                        <p:tgtEl>
                                          <p:spTgt spid="366"/>
                                        </p:tgtEl>
                                        <p:attrNameLst>
                                          <p:attrName>style.visibility</p:attrName>
                                        </p:attrNameLst>
                                      </p:cBhvr>
                                      <p:to>
                                        <p:strVal val="visible"/>
                                      </p:to>
                                    </p:set>
                                    <p:animEffect transition="in" filter="wipe(down)">
                                      <p:cBhvr>
                                        <p:cTn id="51" dur="500"/>
                                        <p:tgtEl>
                                          <p:spTgt spid="36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500"/>
                            </p:stCondLst>
                            <p:childTnLst>
                              <p:par>
                                <p:cTn id="58" presetID="53" presetClass="entr" presetSubtype="16"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animEffect transition="in" filter="fade">
                                      <p:cBhvr>
                                        <p:cTn id="62" dur="500"/>
                                        <p:tgtEl>
                                          <p:spTgt spid="18"/>
                                        </p:tgtEl>
                                      </p:cBhvr>
                                    </p:animEffect>
                                  </p:childTnLst>
                                </p:cTn>
                              </p:par>
                            </p:childTnLst>
                          </p:cTn>
                        </p:par>
                        <p:par>
                          <p:cTn id="63" fill="hold">
                            <p:stCondLst>
                              <p:cond delay="1000"/>
                            </p:stCondLst>
                            <p:childTnLst>
                              <p:par>
                                <p:cTn id="64" presetID="53" presetClass="entr" presetSubtype="16" fill="hold" nodeType="afterEffect">
                                  <p:stCondLst>
                                    <p:cond delay="0"/>
                                  </p:stCondLst>
                                  <p:childTnLst>
                                    <p:set>
                                      <p:cBhvr>
                                        <p:cTn id="65" dur="1" fill="hold">
                                          <p:stCondLst>
                                            <p:cond delay="0"/>
                                          </p:stCondLst>
                                        </p:cTn>
                                        <p:tgtEl>
                                          <p:spTgt spid="356"/>
                                        </p:tgtEl>
                                        <p:attrNameLst>
                                          <p:attrName>style.visibility</p:attrName>
                                        </p:attrNameLst>
                                      </p:cBhvr>
                                      <p:to>
                                        <p:strVal val="visible"/>
                                      </p:to>
                                    </p:set>
                                    <p:anim calcmode="lin" valueType="num">
                                      <p:cBhvr>
                                        <p:cTn id="66" dur="500" fill="hold"/>
                                        <p:tgtEl>
                                          <p:spTgt spid="356"/>
                                        </p:tgtEl>
                                        <p:attrNameLst>
                                          <p:attrName>ppt_w</p:attrName>
                                        </p:attrNameLst>
                                      </p:cBhvr>
                                      <p:tavLst>
                                        <p:tav tm="0">
                                          <p:val>
                                            <p:fltVal val="0"/>
                                          </p:val>
                                        </p:tav>
                                        <p:tav tm="100000">
                                          <p:val>
                                            <p:strVal val="#ppt_w"/>
                                          </p:val>
                                        </p:tav>
                                      </p:tavLst>
                                    </p:anim>
                                    <p:anim calcmode="lin" valueType="num">
                                      <p:cBhvr>
                                        <p:cTn id="67" dur="500" fill="hold"/>
                                        <p:tgtEl>
                                          <p:spTgt spid="356"/>
                                        </p:tgtEl>
                                        <p:attrNameLst>
                                          <p:attrName>ppt_h</p:attrName>
                                        </p:attrNameLst>
                                      </p:cBhvr>
                                      <p:tavLst>
                                        <p:tav tm="0">
                                          <p:val>
                                            <p:fltVal val="0"/>
                                          </p:val>
                                        </p:tav>
                                        <p:tav tm="100000">
                                          <p:val>
                                            <p:strVal val="#ppt_h"/>
                                          </p:val>
                                        </p:tav>
                                      </p:tavLst>
                                    </p:anim>
                                    <p:animEffect transition="in" filter="fade">
                                      <p:cBhvr>
                                        <p:cTn id="68" dur="500"/>
                                        <p:tgtEl>
                                          <p:spTgt spid="356"/>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nodeType="clickEffect">
                                  <p:stCondLst>
                                    <p:cond delay="0"/>
                                  </p:stCondLst>
                                  <p:childTnLst>
                                    <p:set>
                                      <p:cBhvr>
                                        <p:cTn id="72" dur="1" fill="hold">
                                          <p:stCondLst>
                                            <p:cond delay="0"/>
                                          </p:stCondLst>
                                        </p:cTn>
                                        <p:tgtEl>
                                          <p:spTgt spid="441"/>
                                        </p:tgtEl>
                                        <p:attrNameLst>
                                          <p:attrName>style.visibility</p:attrName>
                                        </p:attrNameLst>
                                      </p:cBhvr>
                                      <p:to>
                                        <p:strVal val="visible"/>
                                      </p:to>
                                    </p:set>
                                    <p:anim calcmode="lin" valueType="num">
                                      <p:cBhvr>
                                        <p:cTn id="73" dur="500" fill="hold"/>
                                        <p:tgtEl>
                                          <p:spTgt spid="441"/>
                                        </p:tgtEl>
                                        <p:attrNameLst>
                                          <p:attrName>ppt_w</p:attrName>
                                        </p:attrNameLst>
                                      </p:cBhvr>
                                      <p:tavLst>
                                        <p:tav tm="0">
                                          <p:val>
                                            <p:fltVal val="0"/>
                                          </p:val>
                                        </p:tav>
                                        <p:tav tm="100000">
                                          <p:val>
                                            <p:strVal val="#ppt_w"/>
                                          </p:val>
                                        </p:tav>
                                      </p:tavLst>
                                    </p:anim>
                                    <p:anim calcmode="lin" valueType="num">
                                      <p:cBhvr>
                                        <p:cTn id="74" dur="500" fill="hold"/>
                                        <p:tgtEl>
                                          <p:spTgt spid="441"/>
                                        </p:tgtEl>
                                        <p:attrNameLst>
                                          <p:attrName>ppt_h</p:attrName>
                                        </p:attrNameLst>
                                      </p:cBhvr>
                                      <p:tavLst>
                                        <p:tav tm="0">
                                          <p:val>
                                            <p:fltVal val="0"/>
                                          </p:val>
                                        </p:tav>
                                        <p:tav tm="100000">
                                          <p:val>
                                            <p:strVal val="#ppt_h"/>
                                          </p:val>
                                        </p:tav>
                                      </p:tavLst>
                                    </p:anim>
                                    <p:animEffect transition="in" filter="fade">
                                      <p:cBhvr>
                                        <p:cTn id="75" dur="500"/>
                                        <p:tgtEl>
                                          <p:spTgt spid="441"/>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nodeType="clickEffect">
                                  <p:stCondLst>
                                    <p:cond delay="0"/>
                                  </p:stCondLst>
                                  <p:childTnLst>
                                    <p:set>
                                      <p:cBhvr>
                                        <p:cTn id="79" dur="1" fill="hold">
                                          <p:stCondLst>
                                            <p:cond delay="0"/>
                                          </p:stCondLst>
                                        </p:cTn>
                                        <p:tgtEl>
                                          <p:spTgt spid="443"/>
                                        </p:tgtEl>
                                        <p:attrNameLst>
                                          <p:attrName>style.visibility</p:attrName>
                                        </p:attrNameLst>
                                      </p:cBhvr>
                                      <p:to>
                                        <p:strVal val="visible"/>
                                      </p:to>
                                    </p:set>
                                    <p:anim calcmode="lin" valueType="num">
                                      <p:cBhvr>
                                        <p:cTn id="80" dur="500" fill="hold"/>
                                        <p:tgtEl>
                                          <p:spTgt spid="443"/>
                                        </p:tgtEl>
                                        <p:attrNameLst>
                                          <p:attrName>ppt_w</p:attrName>
                                        </p:attrNameLst>
                                      </p:cBhvr>
                                      <p:tavLst>
                                        <p:tav tm="0">
                                          <p:val>
                                            <p:fltVal val="0"/>
                                          </p:val>
                                        </p:tav>
                                        <p:tav tm="100000">
                                          <p:val>
                                            <p:strVal val="#ppt_w"/>
                                          </p:val>
                                        </p:tav>
                                      </p:tavLst>
                                    </p:anim>
                                    <p:anim calcmode="lin" valueType="num">
                                      <p:cBhvr>
                                        <p:cTn id="81" dur="500" fill="hold"/>
                                        <p:tgtEl>
                                          <p:spTgt spid="443"/>
                                        </p:tgtEl>
                                        <p:attrNameLst>
                                          <p:attrName>ppt_h</p:attrName>
                                        </p:attrNameLst>
                                      </p:cBhvr>
                                      <p:tavLst>
                                        <p:tav tm="0">
                                          <p:val>
                                            <p:fltVal val="0"/>
                                          </p:val>
                                        </p:tav>
                                        <p:tav tm="100000">
                                          <p:val>
                                            <p:strVal val="#ppt_h"/>
                                          </p:val>
                                        </p:tav>
                                      </p:tavLst>
                                    </p:anim>
                                    <p:animEffect transition="in" filter="fade">
                                      <p:cBhvr>
                                        <p:cTn id="82" dur="500"/>
                                        <p:tgtEl>
                                          <p:spTgt spid="443"/>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nodeType="clickEffect">
                                  <p:stCondLst>
                                    <p:cond delay="0"/>
                                  </p:stCondLst>
                                  <p:childTnLst>
                                    <p:set>
                                      <p:cBhvr>
                                        <p:cTn id="86" dur="1" fill="hold">
                                          <p:stCondLst>
                                            <p:cond delay="0"/>
                                          </p:stCondLst>
                                        </p:cTn>
                                        <p:tgtEl>
                                          <p:spTgt spid="445"/>
                                        </p:tgtEl>
                                        <p:attrNameLst>
                                          <p:attrName>style.visibility</p:attrName>
                                        </p:attrNameLst>
                                      </p:cBhvr>
                                      <p:to>
                                        <p:strVal val="visible"/>
                                      </p:to>
                                    </p:set>
                                    <p:anim calcmode="lin" valueType="num">
                                      <p:cBhvr>
                                        <p:cTn id="87" dur="500" fill="hold"/>
                                        <p:tgtEl>
                                          <p:spTgt spid="445"/>
                                        </p:tgtEl>
                                        <p:attrNameLst>
                                          <p:attrName>ppt_w</p:attrName>
                                        </p:attrNameLst>
                                      </p:cBhvr>
                                      <p:tavLst>
                                        <p:tav tm="0">
                                          <p:val>
                                            <p:fltVal val="0"/>
                                          </p:val>
                                        </p:tav>
                                        <p:tav tm="100000">
                                          <p:val>
                                            <p:strVal val="#ppt_w"/>
                                          </p:val>
                                        </p:tav>
                                      </p:tavLst>
                                    </p:anim>
                                    <p:anim calcmode="lin" valueType="num">
                                      <p:cBhvr>
                                        <p:cTn id="88" dur="500" fill="hold"/>
                                        <p:tgtEl>
                                          <p:spTgt spid="445"/>
                                        </p:tgtEl>
                                        <p:attrNameLst>
                                          <p:attrName>ppt_h</p:attrName>
                                        </p:attrNameLst>
                                      </p:cBhvr>
                                      <p:tavLst>
                                        <p:tav tm="0">
                                          <p:val>
                                            <p:fltVal val="0"/>
                                          </p:val>
                                        </p:tav>
                                        <p:tav tm="100000">
                                          <p:val>
                                            <p:strVal val="#ppt_h"/>
                                          </p:val>
                                        </p:tav>
                                      </p:tavLst>
                                    </p:anim>
                                    <p:animEffect transition="in" filter="fade">
                                      <p:cBhvr>
                                        <p:cTn id="89" dur="500"/>
                                        <p:tgtEl>
                                          <p:spTgt spid="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9" grpId="0"/>
      <p:bldP spid="361" grpId="0"/>
      <p:bldP spid="363" grpId="0"/>
      <p:bldP spid="365" grpId="0"/>
      <p:bldP spid="367" grpId="0"/>
      <p:bldP spid="369" grpId="0"/>
      <p:bldP spid="37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2585F9-6B6E-CA87-06DC-35C1DB4B757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22CCED1-9A2A-3C06-565E-2FA4B30374CB}"/>
              </a:ext>
            </a:extLst>
          </p:cNvPr>
          <p:cNvSpPr>
            <a:spLocks noGrp="1"/>
          </p:cNvSpPr>
          <p:nvPr>
            <p:ph type="title"/>
          </p:nvPr>
        </p:nvSpPr>
        <p:spPr>
          <a:xfrm>
            <a:off x="736980" y="731521"/>
            <a:ext cx="16814040" cy="797141"/>
          </a:xfrm>
        </p:spPr>
        <p:txBody>
          <a:bodyPr/>
          <a:lstStyle/>
          <a:p>
            <a:r>
              <a:rPr lang="en-US" dirty="0">
                <a:latin typeface="Arial" panose="020B0604020202020204" pitchFamily="34" charset="0"/>
                <a:ea typeface="Artifakt Element" panose="020B0503050000020004" pitchFamily="34" charset="0"/>
                <a:cs typeface="Arial" panose="020B0604020202020204" pitchFamily="34" charset="0"/>
              </a:rPr>
              <a:t>Stakeholders involved in preconstruction</a:t>
            </a:r>
          </a:p>
        </p:txBody>
      </p:sp>
      <p:cxnSp>
        <p:nvCxnSpPr>
          <p:cNvPr id="20" name="Straight Connector 19">
            <a:extLst>
              <a:ext uri="{FF2B5EF4-FFF2-40B4-BE49-F238E27FC236}">
                <a16:creationId xmlns:a16="http://schemas.microsoft.com/office/drawing/2014/main" id="{548439E6-1003-845F-A631-E8DF39D4B4AC}"/>
              </a:ext>
            </a:extLst>
          </p:cNvPr>
          <p:cNvCxnSpPr>
            <a:cxnSpLocks/>
          </p:cNvCxnSpPr>
          <p:nvPr/>
        </p:nvCxnSpPr>
        <p:spPr>
          <a:xfrm>
            <a:off x="2551472" y="2150461"/>
            <a:ext cx="0" cy="6975987"/>
          </a:xfrm>
          <a:prstGeom prst="line">
            <a:avLst/>
          </a:prstGeom>
          <a:ln w="2540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0" name="Group 59">
            <a:extLst>
              <a:ext uri="{FF2B5EF4-FFF2-40B4-BE49-F238E27FC236}">
                <a16:creationId xmlns:a16="http://schemas.microsoft.com/office/drawing/2014/main" id="{EE3904CD-BDC7-49C0-B489-533E89E65369}"/>
              </a:ext>
            </a:extLst>
          </p:cNvPr>
          <p:cNvGrpSpPr/>
          <p:nvPr/>
        </p:nvGrpSpPr>
        <p:grpSpPr>
          <a:xfrm>
            <a:off x="2094272" y="1804611"/>
            <a:ext cx="914400" cy="914400"/>
            <a:chOff x="2094272" y="2087634"/>
            <a:chExt cx="914400" cy="914400"/>
          </a:xfrm>
        </p:grpSpPr>
        <p:sp>
          <p:nvSpPr>
            <p:cNvPr id="28" name="Oval 27">
              <a:extLst>
                <a:ext uri="{FF2B5EF4-FFF2-40B4-BE49-F238E27FC236}">
                  <a16:creationId xmlns:a16="http://schemas.microsoft.com/office/drawing/2014/main" id="{3BF28284-6EF7-EC07-42AB-D31661C636AC}"/>
                </a:ext>
              </a:extLst>
            </p:cNvPr>
            <p:cNvSpPr/>
            <p:nvPr/>
          </p:nvSpPr>
          <p:spPr>
            <a:xfrm>
              <a:off x="2094272" y="2087634"/>
              <a:ext cx="914400" cy="914400"/>
            </a:xfrm>
            <a:prstGeom prst="ellipse">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latin typeface="Arial" panose="020B0604020202020204" pitchFamily="34" charset="0"/>
                <a:ea typeface="Artifakt Element" panose="020B0503050000020004" pitchFamily="34" charset="0"/>
                <a:cs typeface="Arial" panose="020B0604020202020204" pitchFamily="34" charset="0"/>
              </a:endParaRPr>
            </a:p>
          </p:txBody>
        </p:sp>
        <p:pic>
          <p:nvPicPr>
            <p:cNvPr id="39" name="Graphic 38" descr="Customer review with solid fill">
              <a:extLst>
                <a:ext uri="{FF2B5EF4-FFF2-40B4-BE49-F238E27FC236}">
                  <a16:creationId xmlns:a16="http://schemas.microsoft.com/office/drawing/2014/main" id="{CB46B2D7-3535-ABBB-12D4-9C9374165FA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19635" y="2235125"/>
              <a:ext cx="663673" cy="663673"/>
            </a:xfrm>
            <a:prstGeom prst="rect">
              <a:avLst/>
            </a:prstGeom>
          </p:spPr>
        </p:pic>
      </p:grpSp>
      <p:grpSp>
        <p:nvGrpSpPr>
          <p:cNvPr id="64" name="Group 63">
            <a:extLst>
              <a:ext uri="{FF2B5EF4-FFF2-40B4-BE49-F238E27FC236}">
                <a16:creationId xmlns:a16="http://schemas.microsoft.com/office/drawing/2014/main" id="{5D79C111-CE60-0D83-D1FC-F4A7A67484A3}"/>
              </a:ext>
            </a:extLst>
          </p:cNvPr>
          <p:cNvGrpSpPr/>
          <p:nvPr/>
        </p:nvGrpSpPr>
        <p:grpSpPr>
          <a:xfrm>
            <a:off x="2094272" y="7358641"/>
            <a:ext cx="914400" cy="914400"/>
            <a:chOff x="2094272" y="7641664"/>
            <a:chExt cx="914400" cy="914400"/>
          </a:xfrm>
        </p:grpSpPr>
        <p:sp>
          <p:nvSpPr>
            <p:cNvPr id="35" name="Oval 34">
              <a:extLst>
                <a:ext uri="{FF2B5EF4-FFF2-40B4-BE49-F238E27FC236}">
                  <a16:creationId xmlns:a16="http://schemas.microsoft.com/office/drawing/2014/main" id="{A6B619CC-52ED-0730-B6DE-CFEA121C912D}"/>
                </a:ext>
              </a:extLst>
            </p:cNvPr>
            <p:cNvSpPr/>
            <p:nvPr/>
          </p:nvSpPr>
          <p:spPr>
            <a:xfrm>
              <a:off x="2094272" y="7641664"/>
              <a:ext cx="914400" cy="914400"/>
            </a:xfrm>
            <a:prstGeom prst="ellipse">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latin typeface="Arial" panose="020B0604020202020204" pitchFamily="34" charset="0"/>
                <a:ea typeface="Artifakt Element" panose="020B0503050000020004" pitchFamily="34" charset="0"/>
                <a:cs typeface="Arial" panose="020B0604020202020204" pitchFamily="34" charset="0"/>
              </a:endParaRPr>
            </a:p>
          </p:txBody>
        </p:sp>
        <p:pic>
          <p:nvPicPr>
            <p:cNvPr id="42" name="Graphic 41" descr="Construction worker female with solid fill">
              <a:extLst>
                <a:ext uri="{FF2B5EF4-FFF2-40B4-BE49-F238E27FC236}">
                  <a16:creationId xmlns:a16="http://schemas.microsoft.com/office/drawing/2014/main" id="{18A227F5-DA25-ADE4-E6C5-74A5F5F7B8E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19635" y="7783396"/>
              <a:ext cx="667512" cy="667512"/>
            </a:xfrm>
            <a:prstGeom prst="rect">
              <a:avLst/>
            </a:prstGeom>
          </p:spPr>
        </p:pic>
      </p:grpSp>
      <p:grpSp>
        <p:nvGrpSpPr>
          <p:cNvPr id="62" name="Group 61">
            <a:extLst>
              <a:ext uri="{FF2B5EF4-FFF2-40B4-BE49-F238E27FC236}">
                <a16:creationId xmlns:a16="http://schemas.microsoft.com/office/drawing/2014/main" id="{62009964-300A-5B21-3122-9779613D0803}"/>
              </a:ext>
            </a:extLst>
          </p:cNvPr>
          <p:cNvGrpSpPr/>
          <p:nvPr/>
        </p:nvGrpSpPr>
        <p:grpSpPr>
          <a:xfrm>
            <a:off x="2094272" y="4644943"/>
            <a:ext cx="914400" cy="914400"/>
            <a:chOff x="2094272" y="4927966"/>
            <a:chExt cx="914400" cy="914400"/>
          </a:xfrm>
        </p:grpSpPr>
        <p:sp>
          <p:nvSpPr>
            <p:cNvPr id="32" name="Oval 31">
              <a:extLst>
                <a:ext uri="{FF2B5EF4-FFF2-40B4-BE49-F238E27FC236}">
                  <a16:creationId xmlns:a16="http://schemas.microsoft.com/office/drawing/2014/main" id="{EBE9D2FB-69AA-0482-1000-A3A923363311}"/>
                </a:ext>
              </a:extLst>
            </p:cNvPr>
            <p:cNvSpPr/>
            <p:nvPr/>
          </p:nvSpPr>
          <p:spPr>
            <a:xfrm>
              <a:off x="2094272" y="4927966"/>
              <a:ext cx="914400" cy="914400"/>
            </a:xfrm>
            <a:prstGeom prst="ellipse">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latin typeface="Arial" panose="020B0604020202020204" pitchFamily="34" charset="0"/>
                <a:ea typeface="Artifakt Element" panose="020B0503050000020004" pitchFamily="34" charset="0"/>
                <a:cs typeface="Arial" panose="020B0604020202020204" pitchFamily="34" charset="0"/>
              </a:endParaRPr>
            </a:p>
          </p:txBody>
        </p:sp>
        <p:pic>
          <p:nvPicPr>
            <p:cNvPr id="45" name="Graphic 44" descr="Triangle Ruler with solid fill">
              <a:extLst>
                <a:ext uri="{FF2B5EF4-FFF2-40B4-BE49-F238E27FC236}">
                  <a16:creationId xmlns:a16="http://schemas.microsoft.com/office/drawing/2014/main" id="{3A881673-31AD-06E7-AEB3-30DFA43CEB8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309599" y="5056588"/>
              <a:ext cx="640080" cy="640080"/>
            </a:xfrm>
            <a:prstGeom prst="rect">
              <a:avLst/>
            </a:prstGeom>
          </p:spPr>
        </p:pic>
      </p:grpSp>
      <p:grpSp>
        <p:nvGrpSpPr>
          <p:cNvPr id="61" name="Group 60">
            <a:extLst>
              <a:ext uri="{FF2B5EF4-FFF2-40B4-BE49-F238E27FC236}">
                <a16:creationId xmlns:a16="http://schemas.microsoft.com/office/drawing/2014/main" id="{A2AD2716-BCEC-045D-F264-6D024C300CB4}"/>
              </a:ext>
            </a:extLst>
          </p:cNvPr>
          <p:cNvGrpSpPr/>
          <p:nvPr/>
        </p:nvGrpSpPr>
        <p:grpSpPr>
          <a:xfrm>
            <a:off x="2109020" y="3224777"/>
            <a:ext cx="914400" cy="914400"/>
            <a:chOff x="2109020" y="3507800"/>
            <a:chExt cx="914400" cy="914400"/>
          </a:xfrm>
        </p:grpSpPr>
        <p:sp>
          <p:nvSpPr>
            <p:cNvPr id="29" name="Oval 28">
              <a:extLst>
                <a:ext uri="{FF2B5EF4-FFF2-40B4-BE49-F238E27FC236}">
                  <a16:creationId xmlns:a16="http://schemas.microsoft.com/office/drawing/2014/main" id="{7B5CEE55-339B-386A-5A8E-3776E70B8942}"/>
                </a:ext>
              </a:extLst>
            </p:cNvPr>
            <p:cNvSpPr/>
            <p:nvPr/>
          </p:nvSpPr>
          <p:spPr>
            <a:xfrm>
              <a:off x="2109020" y="3507800"/>
              <a:ext cx="914400" cy="914400"/>
            </a:xfrm>
            <a:prstGeom prst="ellipse">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latin typeface="Arial" panose="020B0604020202020204" pitchFamily="34" charset="0"/>
                <a:ea typeface="Artifakt Element" panose="020B0503050000020004" pitchFamily="34" charset="0"/>
                <a:cs typeface="Arial" panose="020B0604020202020204" pitchFamily="34" charset="0"/>
              </a:endParaRPr>
            </a:p>
          </p:txBody>
        </p:sp>
        <p:pic>
          <p:nvPicPr>
            <p:cNvPr id="48" name="Graphic 47" descr="Blueprint with solid fill">
              <a:extLst>
                <a:ext uri="{FF2B5EF4-FFF2-40B4-BE49-F238E27FC236}">
                  <a16:creationId xmlns:a16="http://schemas.microsoft.com/office/drawing/2014/main" id="{E3166A2E-D6BE-86E1-2066-1373835B38C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232464" y="3631244"/>
              <a:ext cx="667512" cy="667512"/>
            </a:xfrm>
            <a:prstGeom prst="rect">
              <a:avLst/>
            </a:prstGeom>
          </p:spPr>
        </p:pic>
      </p:grpSp>
      <p:grpSp>
        <p:nvGrpSpPr>
          <p:cNvPr id="63" name="Group 62">
            <a:extLst>
              <a:ext uri="{FF2B5EF4-FFF2-40B4-BE49-F238E27FC236}">
                <a16:creationId xmlns:a16="http://schemas.microsoft.com/office/drawing/2014/main" id="{C7A5470C-7020-5F33-52FD-A7A5CE644C01}"/>
              </a:ext>
            </a:extLst>
          </p:cNvPr>
          <p:cNvGrpSpPr/>
          <p:nvPr/>
        </p:nvGrpSpPr>
        <p:grpSpPr>
          <a:xfrm>
            <a:off x="2094272" y="6048034"/>
            <a:ext cx="914400" cy="914400"/>
            <a:chOff x="2094272" y="6331057"/>
            <a:chExt cx="914400" cy="914400"/>
          </a:xfrm>
        </p:grpSpPr>
        <p:sp>
          <p:nvSpPr>
            <p:cNvPr id="33" name="Oval 32">
              <a:extLst>
                <a:ext uri="{FF2B5EF4-FFF2-40B4-BE49-F238E27FC236}">
                  <a16:creationId xmlns:a16="http://schemas.microsoft.com/office/drawing/2014/main" id="{6A9B18ED-7BAD-2F9F-A312-E92F15C1AD20}"/>
                </a:ext>
              </a:extLst>
            </p:cNvPr>
            <p:cNvSpPr/>
            <p:nvPr/>
          </p:nvSpPr>
          <p:spPr>
            <a:xfrm>
              <a:off x="2094272" y="6331057"/>
              <a:ext cx="914400" cy="914400"/>
            </a:xfrm>
            <a:prstGeom prst="ellipse">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latin typeface="Arial" panose="020B0604020202020204" pitchFamily="34" charset="0"/>
                <a:ea typeface="Artifakt Element" panose="020B0503050000020004" pitchFamily="34" charset="0"/>
                <a:cs typeface="Arial" panose="020B0604020202020204" pitchFamily="34" charset="0"/>
              </a:endParaRPr>
            </a:p>
          </p:txBody>
        </p:sp>
        <p:pic>
          <p:nvPicPr>
            <p:cNvPr id="51" name="Graphic 50" descr="Crane with solid fill">
              <a:extLst>
                <a:ext uri="{FF2B5EF4-FFF2-40B4-BE49-F238E27FC236}">
                  <a16:creationId xmlns:a16="http://schemas.microsoft.com/office/drawing/2014/main" id="{17D777DD-2F2F-47A0-0CDB-71BCDB44EF1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261961" y="6454501"/>
              <a:ext cx="667512" cy="667512"/>
            </a:xfrm>
            <a:prstGeom prst="rect">
              <a:avLst/>
            </a:prstGeom>
          </p:spPr>
        </p:pic>
      </p:grpSp>
      <p:grpSp>
        <p:nvGrpSpPr>
          <p:cNvPr id="65" name="Group 64">
            <a:extLst>
              <a:ext uri="{FF2B5EF4-FFF2-40B4-BE49-F238E27FC236}">
                <a16:creationId xmlns:a16="http://schemas.microsoft.com/office/drawing/2014/main" id="{F63ABA42-3A2A-725C-F454-6E5029DEA86B}"/>
              </a:ext>
            </a:extLst>
          </p:cNvPr>
          <p:cNvGrpSpPr/>
          <p:nvPr/>
        </p:nvGrpSpPr>
        <p:grpSpPr>
          <a:xfrm>
            <a:off x="2094272" y="8669248"/>
            <a:ext cx="914400" cy="914400"/>
            <a:chOff x="2094272" y="8952271"/>
            <a:chExt cx="914400" cy="914400"/>
          </a:xfrm>
        </p:grpSpPr>
        <p:sp>
          <p:nvSpPr>
            <p:cNvPr id="36" name="Oval 35">
              <a:extLst>
                <a:ext uri="{FF2B5EF4-FFF2-40B4-BE49-F238E27FC236}">
                  <a16:creationId xmlns:a16="http://schemas.microsoft.com/office/drawing/2014/main" id="{F5F5B736-F410-06E5-5373-B5F17433C44C}"/>
                </a:ext>
              </a:extLst>
            </p:cNvPr>
            <p:cNvSpPr/>
            <p:nvPr/>
          </p:nvSpPr>
          <p:spPr>
            <a:xfrm>
              <a:off x="2094272" y="8952271"/>
              <a:ext cx="914400" cy="914400"/>
            </a:xfrm>
            <a:prstGeom prst="ellipse">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latin typeface="Arial" panose="020B0604020202020204" pitchFamily="34" charset="0"/>
                <a:ea typeface="Artifakt Element" panose="020B0503050000020004" pitchFamily="34" charset="0"/>
                <a:cs typeface="Arial" panose="020B0604020202020204" pitchFamily="34" charset="0"/>
              </a:endParaRPr>
            </a:p>
          </p:txBody>
        </p:sp>
        <p:pic>
          <p:nvPicPr>
            <p:cNvPr id="53" name="Graphic 52" descr="Office worker female with solid fill">
              <a:extLst>
                <a:ext uri="{FF2B5EF4-FFF2-40B4-BE49-F238E27FC236}">
                  <a16:creationId xmlns:a16="http://schemas.microsoft.com/office/drawing/2014/main" id="{1B6DFEF9-FB97-56BE-95B5-851CA9984A0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215796" y="9075715"/>
              <a:ext cx="667512" cy="667512"/>
            </a:xfrm>
            <a:prstGeom prst="rect">
              <a:avLst/>
            </a:prstGeom>
          </p:spPr>
        </p:pic>
      </p:grpSp>
      <p:sp>
        <p:nvSpPr>
          <p:cNvPr id="54" name="TextBox 53">
            <a:extLst>
              <a:ext uri="{FF2B5EF4-FFF2-40B4-BE49-F238E27FC236}">
                <a16:creationId xmlns:a16="http://schemas.microsoft.com/office/drawing/2014/main" id="{3BA2A3B3-7AA5-677F-F31C-5F0EF45EEB17}"/>
              </a:ext>
            </a:extLst>
          </p:cNvPr>
          <p:cNvSpPr txBox="1"/>
          <p:nvPr/>
        </p:nvSpPr>
        <p:spPr>
          <a:xfrm>
            <a:off x="3355256" y="1877170"/>
            <a:ext cx="13199807" cy="892552"/>
          </a:xfrm>
          <a:prstGeom prst="rect">
            <a:avLst/>
          </a:prstGeom>
          <a:noFill/>
        </p:spPr>
        <p:txBody>
          <a:bodyPr wrap="square" lIns="0" tIns="0" rIns="0" bIns="0" rtlCol="0">
            <a:spAutoFit/>
          </a:bodyPr>
          <a:lstStyle/>
          <a:p>
            <a:r>
              <a:rPr lang="en-US" sz="3200" b="1" dirty="0">
                <a:latin typeface="Arial" panose="020B0604020202020204" pitchFamily="34" charset="0"/>
                <a:ea typeface="Artifakt Element" panose="020B0503050000020004" pitchFamily="34" charset="0"/>
                <a:cs typeface="Arial" panose="020B0604020202020204" pitchFamily="34" charset="0"/>
              </a:rPr>
              <a:t>Client: </a:t>
            </a:r>
            <a:r>
              <a:rPr lang="en-US" sz="2600" dirty="0">
                <a:latin typeface="Arial" panose="020B0604020202020204" pitchFamily="34" charset="0"/>
                <a:ea typeface="Artifakt Element" panose="020B0503050000020004" pitchFamily="34" charset="0"/>
                <a:cs typeface="Arial" panose="020B0604020202020204" pitchFamily="34" charset="0"/>
              </a:rPr>
              <a:t>defines the project goals, desired budget, and overall vision while making key decisions throughout preconstruction.</a:t>
            </a:r>
            <a:endParaRPr lang="en-US" sz="2600" b="1" dirty="0">
              <a:latin typeface="Arial" panose="020B0604020202020204" pitchFamily="34" charset="0"/>
              <a:ea typeface="Artifakt Element" panose="020B0503050000020004" pitchFamily="34" charset="0"/>
              <a:cs typeface="Arial" panose="020B0604020202020204" pitchFamily="34" charset="0"/>
            </a:endParaRPr>
          </a:p>
        </p:txBody>
      </p:sp>
      <p:sp>
        <p:nvSpPr>
          <p:cNvPr id="55" name="TextBox 54">
            <a:extLst>
              <a:ext uri="{FF2B5EF4-FFF2-40B4-BE49-F238E27FC236}">
                <a16:creationId xmlns:a16="http://schemas.microsoft.com/office/drawing/2014/main" id="{5C6EC772-8A9D-26EC-3E3C-9E036DB926C9}"/>
              </a:ext>
            </a:extLst>
          </p:cNvPr>
          <p:cNvSpPr txBox="1"/>
          <p:nvPr/>
        </p:nvSpPr>
        <p:spPr>
          <a:xfrm>
            <a:off x="3355256" y="3304369"/>
            <a:ext cx="13199807" cy="892552"/>
          </a:xfrm>
          <a:prstGeom prst="rect">
            <a:avLst/>
          </a:prstGeom>
          <a:noFill/>
        </p:spPr>
        <p:txBody>
          <a:bodyPr wrap="square" lIns="0" tIns="0" rIns="0" bIns="0" rtlCol="0">
            <a:spAutoFit/>
          </a:bodyPr>
          <a:lstStyle/>
          <a:p>
            <a:r>
              <a:rPr lang="en-US" sz="3200" b="1" dirty="0">
                <a:latin typeface="Arial" panose="020B0604020202020204" pitchFamily="34" charset="0"/>
                <a:ea typeface="Artifakt Element" panose="020B0503050000020004" pitchFamily="34" charset="0"/>
                <a:cs typeface="Arial" panose="020B0604020202020204" pitchFamily="34" charset="0"/>
              </a:rPr>
              <a:t>Architect:</a:t>
            </a:r>
            <a:r>
              <a:rPr lang="en-US" sz="2600" b="1" dirty="0">
                <a:latin typeface="Arial" panose="020B0604020202020204" pitchFamily="34" charset="0"/>
                <a:ea typeface="Artifakt Element" panose="020B0503050000020004" pitchFamily="34" charset="0"/>
                <a:cs typeface="Arial" panose="020B0604020202020204" pitchFamily="34" charset="0"/>
              </a:rPr>
              <a:t> </a:t>
            </a:r>
            <a:r>
              <a:rPr lang="en-US" sz="2600" dirty="0">
                <a:latin typeface="Arial" panose="020B0604020202020204" pitchFamily="34" charset="0"/>
                <a:ea typeface="Artifakt Element" panose="020B0503050000020004" pitchFamily="34" charset="0"/>
                <a:cs typeface="Arial" panose="020B0604020202020204" pitchFamily="34" charset="0"/>
              </a:rPr>
              <a:t>develops the design and BIM and ensures it aligns with the client’s vision, regulations, and functional requirements.</a:t>
            </a:r>
          </a:p>
        </p:txBody>
      </p:sp>
      <p:sp>
        <p:nvSpPr>
          <p:cNvPr id="56" name="TextBox 55">
            <a:extLst>
              <a:ext uri="{FF2B5EF4-FFF2-40B4-BE49-F238E27FC236}">
                <a16:creationId xmlns:a16="http://schemas.microsoft.com/office/drawing/2014/main" id="{2763F128-EB2D-4D89-8394-7D9F8AE5E094}"/>
              </a:ext>
            </a:extLst>
          </p:cNvPr>
          <p:cNvSpPr txBox="1"/>
          <p:nvPr/>
        </p:nvSpPr>
        <p:spPr>
          <a:xfrm>
            <a:off x="3355256" y="4706981"/>
            <a:ext cx="13199807" cy="892552"/>
          </a:xfrm>
          <a:prstGeom prst="rect">
            <a:avLst/>
          </a:prstGeom>
          <a:noFill/>
        </p:spPr>
        <p:txBody>
          <a:bodyPr wrap="square" lIns="0" tIns="0" rIns="0" bIns="0" rtlCol="0">
            <a:spAutoFit/>
          </a:bodyPr>
          <a:lstStyle/>
          <a:p>
            <a:r>
              <a:rPr lang="en-US" sz="3200" b="1" dirty="0">
                <a:latin typeface="Arial" panose="020B0604020202020204" pitchFamily="34" charset="0"/>
                <a:ea typeface="Artifakt Element" panose="020B0503050000020004" pitchFamily="34" charset="0"/>
                <a:cs typeface="Arial" panose="020B0604020202020204" pitchFamily="34" charset="0"/>
              </a:rPr>
              <a:t>Engineer: </a:t>
            </a:r>
            <a:r>
              <a:rPr lang="en-US" sz="2600" dirty="0">
                <a:latin typeface="Arial" panose="020B0604020202020204" pitchFamily="34" charset="0"/>
                <a:ea typeface="Artifakt Element" panose="020B0503050000020004" pitchFamily="34" charset="0"/>
                <a:cs typeface="Arial" panose="020B0604020202020204" pitchFamily="34" charset="0"/>
              </a:rPr>
              <a:t>provides technical designs and calculations to ensure the project’s systems are safe and feasible.</a:t>
            </a:r>
          </a:p>
        </p:txBody>
      </p:sp>
      <p:sp>
        <p:nvSpPr>
          <p:cNvPr id="57" name="TextBox 56">
            <a:extLst>
              <a:ext uri="{FF2B5EF4-FFF2-40B4-BE49-F238E27FC236}">
                <a16:creationId xmlns:a16="http://schemas.microsoft.com/office/drawing/2014/main" id="{A2C4DDDF-9628-3F44-FA94-246AC2D02CB5}"/>
              </a:ext>
            </a:extLst>
          </p:cNvPr>
          <p:cNvSpPr txBox="1"/>
          <p:nvPr/>
        </p:nvSpPr>
        <p:spPr>
          <a:xfrm>
            <a:off x="3386672" y="6109593"/>
            <a:ext cx="13199807" cy="892552"/>
          </a:xfrm>
          <a:prstGeom prst="rect">
            <a:avLst/>
          </a:prstGeom>
          <a:noFill/>
        </p:spPr>
        <p:txBody>
          <a:bodyPr wrap="square" lIns="0" tIns="0" rIns="0" bIns="0" rtlCol="0">
            <a:spAutoFit/>
          </a:bodyPr>
          <a:lstStyle/>
          <a:p>
            <a:r>
              <a:rPr lang="en-US" sz="3200" b="1" dirty="0">
                <a:latin typeface="Arial" panose="020B0604020202020204" pitchFamily="34" charset="0"/>
                <a:ea typeface="Artifakt Element" panose="020B0503050000020004" pitchFamily="34" charset="0"/>
                <a:cs typeface="Arial" panose="020B0604020202020204" pitchFamily="34" charset="0"/>
              </a:rPr>
              <a:t>Contractor: </a:t>
            </a:r>
            <a:r>
              <a:rPr lang="en-US" sz="2600" dirty="0">
                <a:latin typeface="Arial" panose="020B0604020202020204" pitchFamily="34" charset="0"/>
                <a:ea typeface="Artifakt Element" panose="020B0503050000020004" pitchFamily="34" charset="0"/>
                <a:cs typeface="Arial" panose="020B0604020202020204" pitchFamily="34" charset="0"/>
              </a:rPr>
              <a:t>contributes cost estimates, schedules, and constructability reviews to optimize the project’s efficiency and budget.</a:t>
            </a:r>
          </a:p>
        </p:txBody>
      </p:sp>
      <p:sp>
        <p:nvSpPr>
          <p:cNvPr id="58" name="TextBox 57">
            <a:extLst>
              <a:ext uri="{FF2B5EF4-FFF2-40B4-BE49-F238E27FC236}">
                <a16:creationId xmlns:a16="http://schemas.microsoft.com/office/drawing/2014/main" id="{70DD074E-EEC6-F445-61F5-3BFADA25B234}"/>
              </a:ext>
            </a:extLst>
          </p:cNvPr>
          <p:cNvSpPr txBox="1"/>
          <p:nvPr/>
        </p:nvSpPr>
        <p:spPr>
          <a:xfrm>
            <a:off x="3386672" y="7459298"/>
            <a:ext cx="13199807" cy="892552"/>
          </a:xfrm>
          <a:prstGeom prst="rect">
            <a:avLst/>
          </a:prstGeom>
          <a:noFill/>
        </p:spPr>
        <p:txBody>
          <a:bodyPr wrap="square" lIns="0" tIns="0" rIns="0" bIns="0" rtlCol="0">
            <a:spAutoFit/>
          </a:bodyPr>
          <a:lstStyle/>
          <a:p>
            <a:r>
              <a:rPr lang="en-US" sz="3200" b="1" dirty="0">
                <a:latin typeface="Arial" panose="020B0604020202020204" pitchFamily="34" charset="0"/>
                <a:ea typeface="Artifakt Element" panose="020B0503050000020004" pitchFamily="34" charset="0"/>
                <a:cs typeface="Arial" panose="020B0604020202020204" pitchFamily="34" charset="0"/>
              </a:rPr>
              <a:t>Subcontractor: </a:t>
            </a:r>
            <a:r>
              <a:rPr lang="en-US" sz="2600" dirty="0">
                <a:latin typeface="Arial" panose="020B0604020202020204" pitchFamily="34" charset="0"/>
                <a:ea typeface="Artifakt Element" panose="020B0503050000020004" pitchFamily="34" charset="0"/>
                <a:cs typeface="Arial" panose="020B0604020202020204" pitchFamily="34" charset="0"/>
              </a:rPr>
              <a:t>offers trade-specific expertise, pricing, labor, and input on materials and construction methods.</a:t>
            </a:r>
          </a:p>
        </p:txBody>
      </p:sp>
      <p:sp>
        <p:nvSpPr>
          <p:cNvPr id="59" name="TextBox 58">
            <a:extLst>
              <a:ext uri="{FF2B5EF4-FFF2-40B4-BE49-F238E27FC236}">
                <a16:creationId xmlns:a16="http://schemas.microsoft.com/office/drawing/2014/main" id="{8E7F97A5-4473-F573-D3F6-1D9F539C1EE5}"/>
              </a:ext>
            </a:extLst>
          </p:cNvPr>
          <p:cNvSpPr txBox="1"/>
          <p:nvPr/>
        </p:nvSpPr>
        <p:spPr>
          <a:xfrm>
            <a:off x="3386672" y="8881627"/>
            <a:ext cx="13199807" cy="892552"/>
          </a:xfrm>
          <a:prstGeom prst="rect">
            <a:avLst/>
          </a:prstGeom>
          <a:noFill/>
        </p:spPr>
        <p:txBody>
          <a:bodyPr wrap="square" lIns="0" tIns="0" rIns="0" bIns="0" rtlCol="0">
            <a:spAutoFit/>
          </a:bodyPr>
          <a:lstStyle/>
          <a:p>
            <a:r>
              <a:rPr lang="en-US" sz="3200" b="1" dirty="0">
                <a:latin typeface="Arial" panose="020B0604020202020204" pitchFamily="34" charset="0"/>
                <a:ea typeface="Artifakt Element" panose="020B0503050000020004" pitchFamily="34" charset="0"/>
                <a:cs typeface="Arial" panose="020B0604020202020204" pitchFamily="34" charset="0"/>
              </a:rPr>
              <a:t>Consultant</a:t>
            </a:r>
            <a:r>
              <a:rPr lang="en-US" sz="3200" b="1">
                <a:latin typeface="Arial" panose="020B0604020202020204" pitchFamily="34" charset="0"/>
                <a:ea typeface="Artifakt Element" panose="020B0503050000020004" pitchFamily="34" charset="0"/>
                <a:cs typeface="Arial" panose="020B0604020202020204" pitchFamily="34" charset="0"/>
              </a:rPr>
              <a:t>: </a:t>
            </a:r>
            <a:r>
              <a:rPr lang="en-US" sz="2600">
                <a:latin typeface="Arial" panose="020B0604020202020204" pitchFamily="34" charset="0"/>
                <a:ea typeface="Artifakt Element" panose="020B0503050000020004" pitchFamily="34" charset="0"/>
                <a:cs typeface="Arial" panose="020B0604020202020204" pitchFamily="34" charset="0"/>
              </a:rPr>
              <a:t>delivers </a:t>
            </a:r>
            <a:r>
              <a:rPr lang="en-US" sz="2600" dirty="0">
                <a:latin typeface="Arial" panose="020B0604020202020204" pitchFamily="34" charset="0"/>
                <a:ea typeface="Artifakt Element" panose="020B0503050000020004" pitchFamily="34" charset="0"/>
                <a:cs typeface="Arial" panose="020B0604020202020204" pitchFamily="34" charset="0"/>
              </a:rPr>
              <a:t>specialized services such as BIM, permitting support, or value engineering.</a:t>
            </a:r>
          </a:p>
        </p:txBody>
      </p:sp>
      <p:sp>
        <p:nvSpPr>
          <p:cNvPr id="2" name="Footer Placeholder 5">
            <a:extLst>
              <a:ext uri="{FF2B5EF4-FFF2-40B4-BE49-F238E27FC236}">
                <a16:creationId xmlns:a16="http://schemas.microsoft.com/office/drawing/2014/main" id="{1B327956-9644-FABE-C9CB-F928C4DA0F90}"/>
              </a:ext>
            </a:extLst>
          </p:cNvPr>
          <p:cNvSpPr txBox="1">
            <a:spLocks/>
          </p:cNvSpPr>
          <p:nvPr/>
        </p:nvSpPr>
        <p:spPr>
          <a:xfrm>
            <a:off x="106725" y="9986144"/>
            <a:ext cx="14069630" cy="73025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8">
              <a:defRPr/>
            </a:pPr>
            <a:r>
              <a:rPr lang="en-US" sz="1200" dirty="0">
                <a:solidFill>
                  <a:srgbClr val="CCCCCC"/>
                </a:solidFill>
                <a:latin typeface="Arial" panose="020B0604020202020204" pitchFamily="34" charset="0"/>
                <a:cs typeface="Arial" panose="020B0604020202020204" pitchFamily="34" charset="0"/>
              </a:rPr>
              <a:t>Autodesk Confidential &amp; Proprietary Information - Please do not post, copy or distribute without authorization.</a:t>
            </a:r>
          </a:p>
        </p:txBody>
      </p:sp>
    </p:spTree>
    <p:extLst>
      <p:ext uri="{BB962C8B-B14F-4D97-AF65-F5344CB8AC3E}">
        <p14:creationId xmlns:p14="http://schemas.microsoft.com/office/powerpoint/2010/main" val="2989574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500"/>
                                        <p:tgtEl>
                                          <p:spTgt spid="6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500"/>
                                        <p:tgtEl>
                                          <p:spTgt spid="6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500"/>
                                        <p:tgtEl>
                                          <p:spTgt spid="6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fade">
                                      <p:cBhvr>
                                        <p:cTn id="31" dur="500"/>
                                        <p:tgtEl>
                                          <p:spTgt spid="6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left)">
                                      <p:cBhvr>
                                        <p:cTn id="36" dur="500"/>
                                        <p:tgtEl>
                                          <p:spTgt spid="5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left)">
                                      <p:cBhvr>
                                        <p:cTn id="41" dur="500"/>
                                        <p:tgtEl>
                                          <p:spTgt spid="5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56"/>
                                        </p:tgtEl>
                                        <p:attrNameLst>
                                          <p:attrName>style.visibility</p:attrName>
                                        </p:attrNameLst>
                                      </p:cBhvr>
                                      <p:to>
                                        <p:strVal val="visible"/>
                                      </p:to>
                                    </p:set>
                                    <p:animEffect transition="in" filter="wipe(left)">
                                      <p:cBhvr>
                                        <p:cTn id="46" dur="500"/>
                                        <p:tgtEl>
                                          <p:spTgt spid="5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wipe(left)">
                                      <p:cBhvr>
                                        <p:cTn id="51" dur="500"/>
                                        <p:tgtEl>
                                          <p:spTgt spid="5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wipe(left)">
                                      <p:cBhvr>
                                        <p:cTn id="56" dur="500"/>
                                        <p:tgtEl>
                                          <p:spTgt spid="5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ipe(left)">
                                      <p:cBhvr>
                                        <p:cTn id="6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P spid="5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6B548-EDFD-0372-E8DD-D439FF84C68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B0C004D-96D2-8DD4-8EED-B26CB5CD4707}"/>
              </a:ext>
            </a:extLst>
          </p:cNvPr>
          <p:cNvSpPr>
            <a:spLocks noGrp="1"/>
          </p:cNvSpPr>
          <p:nvPr>
            <p:ph type="title"/>
          </p:nvPr>
        </p:nvSpPr>
        <p:spPr>
          <a:xfrm>
            <a:off x="736980" y="731521"/>
            <a:ext cx="16814040" cy="797141"/>
          </a:xfrm>
        </p:spPr>
        <p:txBody>
          <a:bodyPr/>
          <a:lstStyle/>
          <a:p>
            <a:r>
              <a:rPr lang="en-US" dirty="0">
                <a:latin typeface="Arial" panose="020B0604020202020204" pitchFamily="34" charset="0"/>
                <a:ea typeface="Artifakt Element" panose="020B0503050000020004" pitchFamily="34" charset="0"/>
                <a:cs typeface="Arial" panose="020B0604020202020204" pitchFamily="34" charset="0"/>
              </a:rPr>
              <a:t>The preconstruction process</a:t>
            </a:r>
          </a:p>
        </p:txBody>
      </p:sp>
      <p:sp>
        <p:nvSpPr>
          <p:cNvPr id="6" name="Arrow: Chevron 5">
            <a:extLst>
              <a:ext uri="{FF2B5EF4-FFF2-40B4-BE49-F238E27FC236}">
                <a16:creationId xmlns:a16="http://schemas.microsoft.com/office/drawing/2014/main" id="{7535D14E-455D-9EE7-3C92-9421D6B58012}"/>
              </a:ext>
            </a:extLst>
          </p:cNvPr>
          <p:cNvSpPr/>
          <p:nvPr/>
        </p:nvSpPr>
        <p:spPr>
          <a:xfrm>
            <a:off x="498053" y="5143500"/>
            <a:ext cx="2507226" cy="1076632"/>
          </a:xfrm>
          <a:prstGeom prst="chevron">
            <a:avLst/>
          </a:prstGeom>
          <a:solidFill>
            <a:schemeClr val="bg1">
              <a:lumMod val="95000"/>
            </a:schemeClr>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ea typeface="Artifakt Element" panose="020B0503050000020004" pitchFamily="34" charset="0"/>
                <a:cs typeface="Arial" panose="020B0604020202020204" pitchFamily="34" charset="0"/>
              </a:rPr>
              <a:t>Goals</a:t>
            </a:r>
          </a:p>
        </p:txBody>
      </p:sp>
      <p:sp>
        <p:nvSpPr>
          <p:cNvPr id="17" name="Arrow: Chevron 16">
            <a:extLst>
              <a:ext uri="{FF2B5EF4-FFF2-40B4-BE49-F238E27FC236}">
                <a16:creationId xmlns:a16="http://schemas.microsoft.com/office/drawing/2014/main" id="{8DEFDABE-D572-7EA6-8BBD-E6842E1F9A71}"/>
              </a:ext>
            </a:extLst>
          </p:cNvPr>
          <p:cNvSpPr/>
          <p:nvPr/>
        </p:nvSpPr>
        <p:spPr>
          <a:xfrm>
            <a:off x="2626738" y="5143500"/>
            <a:ext cx="2507226" cy="1076632"/>
          </a:xfrm>
          <a:prstGeom prst="chevron">
            <a:avLst/>
          </a:prstGeom>
          <a:solidFill>
            <a:schemeClr val="bg1">
              <a:lumMod val="95000"/>
            </a:schemeClr>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ea typeface="Artifakt Element" panose="020B0503050000020004" pitchFamily="34" charset="0"/>
                <a:cs typeface="Arial" panose="020B0604020202020204" pitchFamily="34" charset="0"/>
              </a:rPr>
              <a:t>Scope</a:t>
            </a:r>
          </a:p>
        </p:txBody>
      </p:sp>
      <p:sp>
        <p:nvSpPr>
          <p:cNvPr id="20" name="Arrow: Chevron 19">
            <a:extLst>
              <a:ext uri="{FF2B5EF4-FFF2-40B4-BE49-F238E27FC236}">
                <a16:creationId xmlns:a16="http://schemas.microsoft.com/office/drawing/2014/main" id="{FFE3B6A1-876C-1613-798F-020B560846AE}"/>
              </a:ext>
            </a:extLst>
          </p:cNvPr>
          <p:cNvSpPr/>
          <p:nvPr/>
        </p:nvSpPr>
        <p:spPr>
          <a:xfrm>
            <a:off x="4755422" y="5143500"/>
            <a:ext cx="2630565" cy="1076632"/>
          </a:xfrm>
          <a:prstGeom prst="chevron">
            <a:avLst/>
          </a:prstGeom>
          <a:solidFill>
            <a:schemeClr val="bg1">
              <a:lumMod val="95000"/>
            </a:schemeClr>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ea typeface="Artifakt Element" panose="020B0503050000020004" pitchFamily="34" charset="0"/>
                <a:cs typeface="Arial" panose="020B0604020202020204" pitchFamily="34" charset="0"/>
              </a:rPr>
              <a:t>Site</a:t>
            </a:r>
          </a:p>
          <a:p>
            <a:pPr algn="ctr"/>
            <a:r>
              <a:rPr lang="en-US" sz="2400" b="1" dirty="0">
                <a:solidFill>
                  <a:schemeClr val="tx1"/>
                </a:solidFill>
                <a:latin typeface="Arial" panose="020B0604020202020204" pitchFamily="34" charset="0"/>
                <a:ea typeface="Artifakt Element" panose="020B0503050000020004" pitchFamily="34" charset="0"/>
                <a:cs typeface="Arial" panose="020B0604020202020204" pitchFamily="34" charset="0"/>
              </a:rPr>
              <a:t>Analysis</a:t>
            </a:r>
          </a:p>
        </p:txBody>
      </p:sp>
      <p:sp>
        <p:nvSpPr>
          <p:cNvPr id="21" name="Arrow: Chevron 20">
            <a:extLst>
              <a:ext uri="{FF2B5EF4-FFF2-40B4-BE49-F238E27FC236}">
                <a16:creationId xmlns:a16="http://schemas.microsoft.com/office/drawing/2014/main" id="{20C3F4A2-CF68-4A6D-5EEE-498D4B4E8015}"/>
              </a:ext>
            </a:extLst>
          </p:cNvPr>
          <p:cNvSpPr/>
          <p:nvPr/>
        </p:nvSpPr>
        <p:spPr>
          <a:xfrm>
            <a:off x="7007014" y="5143500"/>
            <a:ext cx="1986555" cy="1076632"/>
          </a:xfrm>
          <a:prstGeom prst="chevron">
            <a:avLst/>
          </a:prstGeom>
          <a:solidFill>
            <a:schemeClr val="bg1">
              <a:lumMod val="95000"/>
            </a:schemeClr>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ea typeface="Artifakt Element" panose="020B0503050000020004" pitchFamily="34" charset="0"/>
                <a:cs typeface="Arial" panose="020B0604020202020204" pitchFamily="34" charset="0"/>
              </a:rPr>
              <a:t>BIM</a:t>
            </a:r>
          </a:p>
        </p:txBody>
      </p:sp>
      <p:sp>
        <p:nvSpPr>
          <p:cNvPr id="24" name="Arrow: Chevron 23">
            <a:extLst>
              <a:ext uri="{FF2B5EF4-FFF2-40B4-BE49-F238E27FC236}">
                <a16:creationId xmlns:a16="http://schemas.microsoft.com/office/drawing/2014/main" id="{0F714CAE-DA8A-D348-174E-29ACA862F5E5}"/>
              </a:ext>
            </a:extLst>
          </p:cNvPr>
          <p:cNvSpPr/>
          <p:nvPr/>
        </p:nvSpPr>
        <p:spPr>
          <a:xfrm>
            <a:off x="8624861" y="5143500"/>
            <a:ext cx="2762868" cy="1076632"/>
          </a:xfrm>
          <a:prstGeom prst="chevron">
            <a:avLst/>
          </a:prstGeom>
          <a:solidFill>
            <a:schemeClr val="bg1">
              <a:lumMod val="95000"/>
            </a:schemeClr>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ea typeface="Artifakt Element" panose="020B0503050000020004" pitchFamily="34" charset="0"/>
                <a:cs typeface="Arial" panose="020B0604020202020204" pitchFamily="34" charset="0"/>
              </a:rPr>
              <a:t>Budget &amp; Schedule</a:t>
            </a:r>
          </a:p>
        </p:txBody>
      </p:sp>
      <p:sp>
        <p:nvSpPr>
          <p:cNvPr id="29" name="Arrow: Chevron 28">
            <a:extLst>
              <a:ext uri="{FF2B5EF4-FFF2-40B4-BE49-F238E27FC236}">
                <a16:creationId xmlns:a16="http://schemas.microsoft.com/office/drawing/2014/main" id="{167AD561-8B39-06AA-4DC6-20FB3BDD12A1}"/>
              </a:ext>
            </a:extLst>
          </p:cNvPr>
          <p:cNvSpPr/>
          <p:nvPr/>
        </p:nvSpPr>
        <p:spPr>
          <a:xfrm>
            <a:off x="11018579" y="5143500"/>
            <a:ext cx="2502743" cy="1076632"/>
          </a:xfrm>
          <a:prstGeom prst="chevron">
            <a:avLst/>
          </a:prstGeom>
          <a:solidFill>
            <a:schemeClr val="bg1">
              <a:lumMod val="95000"/>
            </a:schemeClr>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ea typeface="Artifakt Element" panose="020B0503050000020004" pitchFamily="34" charset="0"/>
                <a:cs typeface="Arial" panose="020B0604020202020204" pitchFamily="34" charset="0"/>
              </a:rPr>
              <a:t>Bidding</a:t>
            </a:r>
          </a:p>
        </p:txBody>
      </p:sp>
      <p:sp>
        <p:nvSpPr>
          <p:cNvPr id="32" name="Arrow: Chevron 31">
            <a:extLst>
              <a:ext uri="{FF2B5EF4-FFF2-40B4-BE49-F238E27FC236}">
                <a16:creationId xmlns:a16="http://schemas.microsoft.com/office/drawing/2014/main" id="{D3FDE2CA-BD8E-8947-AEAA-F0C6DE57B204}"/>
              </a:ext>
            </a:extLst>
          </p:cNvPr>
          <p:cNvSpPr/>
          <p:nvPr/>
        </p:nvSpPr>
        <p:spPr>
          <a:xfrm>
            <a:off x="13162012" y="5143500"/>
            <a:ext cx="2762868" cy="1076632"/>
          </a:xfrm>
          <a:prstGeom prst="chevron">
            <a:avLst/>
          </a:prstGeom>
          <a:solidFill>
            <a:schemeClr val="bg1">
              <a:lumMod val="95000"/>
            </a:schemeClr>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Arial" panose="020B0604020202020204" pitchFamily="34" charset="0"/>
                <a:ea typeface="Artifakt Element" panose="020B0503050000020004" pitchFamily="34" charset="0"/>
                <a:cs typeface="Arial" panose="020B0604020202020204" pitchFamily="34" charset="0"/>
              </a:rPr>
              <a:t>Procurement</a:t>
            </a:r>
          </a:p>
        </p:txBody>
      </p:sp>
      <p:sp>
        <p:nvSpPr>
          <p:cNvPr id="36" name="Arrow: Chevron 35">
            <a:extLst>
              <a:ext uri="{FF2B5EF4-FFF2-40B4-BE49-F238E27FC236}">
                <a16:creationId xmlns:a16="http://schemas.microsoft.com/office/drawing/2014/main" id="{E39F253B-42BC-3BFD-6363-C20D1354131C}"/>
              </a:ext>
            </a:extLst>
          </p:cNvPr>
          <p:cNvSpPr/>
          <p:nvPr/>
        </p:nvSpPr>
        <p:spPr>
          <a:xfrm>
            <a:off x="15565561" y="5143500"/>
            <a:ext cx="2502743" cy="1076632"/>
          </a:xfrm>
          <a:prstGeom prst="chevron">
            <a:avLst/>
          </a:prstGeom>
          <a:solidFill>
            <a:schemeClr val="bg1">
              <a:lumMod val="95000"/>
            </a:schemeClr>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Arial" panose="020B0604020202020204" pitchFamily="34" charset="0"/>
                <a:ea typeface="Artifakt Element" panose="020B0503050000020004" pitchFamily="34" charset="0"/>
                <a:cs typeface="Arial" panose="020B0604020202020204" pitchFamily="34" charset="0"/>
              </a:rPr>
              <a:t>Permitting</a:t>
            </a:r>
          </a:p>
        </p:txBody>
      </p:sp>
      <p:grpSp>
        <p:nvGrpSpPr>
          <p:cNvPr id="71" name="Group 70">
            <a:extLst>
              <a:ext uri="{FF2B5EF4-FFF2-40B4-BE49-F238E27FC236}">
                <a16:creationId xmlns:a16="http://schemas.microsoft.com/office/drawing/2014/main" id="{E636401E-EF8E-0499-46DF-C6D70F3095E3}"/>
              </a:ext>
            </a:extLst>
          </p:cNvPr>
          <p:cNvGrpSpPr/>
          <p:nvPr/>
        </p:nvGrpSpPr>
        <p:grpSpPr>
          <a:xfrm>
            <a:off x="220792" y="3934541"/>
            <a:ext cx="5280848" cy="967822"/>
            <a:chOff x="220792" y="3934541"/>
            <a:chExt cx="5280848" cy="967822"/>
          </a:xfrm>
        </p:grpSpPr>
        <p:sp>
          <p:nvSpPr>
            <p:cNvPr id="48" name="Oval 47">
              <a:extLst>
                <a:ext uri="{FF2B5EF4-FFF2-40B4-BE49-F238E27FC236}">
                  <a16:creationId xmlns:a16="http://schemas.microsoft.com/office/drawing/2014/main" id="{00917816-BBCD-F62D-3973-54A1F18FF85A}"/>
                </a:ext>
              </a:extLst>
            </p:cNvPr>
            <p:cNvSpPr/>
            <p:nvPr/>
          </p:nvSpPr>
          <p:spPr>
            <a:xfrm>
              <a:off x="220792" y="4719483"/>
              <a:ext cx="182880" cy="182880"/>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ial" panose="020B0604020202020204" pitchFamily="34" charset="0"/>
                <a:cs typeface="Arial" panose="020B0604020202020204" pitchFamily="34" charset="0"/>
              </a:endParaRPr>
            </a:p>
          </p:txBody>
        </p:sp>
        <p:cxnSp>
          <p:nvCxnSpPr>
            <p:cNvPr id="51" name="Straight Connector 50">
              <a:extLst>
                <a:ext uri="{FF2B5EF4-FFF2-40B4-BE49-F238E27FC236}">
                  <a16:creationId xmlns:a16="http://schemas.microsoft.com/office/drawing/2014/main" id="{E9632D22-58D4-6D05-6EEC-46A28FF6C86A}"/>
                </a:ext>
              </a:extLst>
            </p:cNvPr>
            <p:cNvCxnSpPr>
              <a:cxnSpLocks/>
            </p:cNvCxnSpPr>
            <p:nvPr/>
          </p:nvCxnSpPr>
          <p:spPr>
            <a:xfrm>
              <a:off x="312232" y="3934541"/>
              <a:ext cx="0" cy="876382"/>
            </a:xfrm>
            <a:prstGeom prst="line">
              <a:avLst/>
            </a:prstGeom>
            <a:ln w="57150">
              <a:solidFill>
                <a:schemeClr val="tx1">
                  <a:lumMod val="50000"/>
                  <a:lumOff val="50000"/>
                </a:schemeClr>
              </a:solidFill>
            </a:ln>
          </p:spPr>
          <p:style>
            <a:lnRef idx="3">
              <a:schemeClr val="accent2"/>
            </a:lnRef>
            <a:fillRef idx="0">
              <a:schemeClr val="accent2"/>
            </a:fillRef>
            <a:effectRef idx="2">
              <a:schemeClr val="accent2"/>
            </a:effectRef>
            <a:fontRef idx="minor">
              <a:schemeClr val="tx1"/>
            </a:fontRef>
          </p:style>
        </p:cxnSp>
        <p:sp>
          <p:nvSpPr>
            <p:cNvPr id="56" name="TextBox 55">
              <a:extLst>
                <a:ext uri="{FF2B5EF4-FFF2-40B4-BE49-F238E27FC236}">
                  <a16:creationId xmlns:a16="http://schemas.microsoft.com/office/drawing/2014/main" id="{2DD5CDD8-F74B-5E34-4562-1B0F4F1FFC14}"/>
                </a:ext>
              </a:extLst>
            </p:cNvPr>
            <p:cNvSpPr txBox="1"/>
            <p:nvPr/>
          </p:nvSpPr>
          <p:spPr>
            <a:xfrm>
              <a:off x="510352" y="3934541"/>
              <a:ext cx="4991288" cy="461665"/>
            </a:xfrm>
            <a:prstGeom prst="rect">
              <a:avLst/>
            </a:prstGeom>
            <a:noFill/>
          </p:spPr>
          <p:txBody>
            <a:bodyPr wrap="square" lIns="0" tIns="0" rIns="0" bIns="0" rtlCol="0">
              <a:spAutoFit/>
            </a:bodyPr>
            <a:lstStyle/>
            <a:p>
              <a:pPr algn="l"/>
              <a:r>
                <a:rPr lang="en-US" sz="3000" b="1" dirty="0">
                  <a:latin typeface="Arial" panose="020B0604020202020204" pitchFamily="34" charset="0"/>
                  <a:ea typeface="Artifakt Element" panose="020B0503050000020004" pitchFamily="34" charset="0"/>
                  <a:cs typeface="Arial" panose="020B0604020202020204" pitchFamily="34" charset="0"/>
                </a:rPr>
                <a:t>Initial Meeting</a:t>
              </a:r>
            </a:p>
          </p:txBody>
        </p:sp>
      </p:grpSp>
      <p:grpSp>
        <p:nvGrpSpPr>
          <p:cNvPr id="73" name="Group 72">
            <a:extLst>
              <a:ext uri="{FF2B5EF4-FFF2-40B4-BE49-F238E27FC236}">
                <a16:creationId xmlns:a16="http://schemas.microsoft.com/office/drawing/2014/main" id="{DB7F46CF-B903-A9D7-74A0-5961ED09FBDD}"/>
              </a:ext>
            </a:extLst>
          </p:cNvPr>
          <p:cNvGrpSpPr/>
          <p:nvPr/>
        </p:nvGrpSpPr>
        <p:grpSpPr>
          <a:xfrm>
            <a:off x="1498980" y="6346355"/>
            <a:ext cx="16179420" cy="1664689"/>
            <a:chOff x="1498980" y="6346355"/>
            <a:chExt cx="16179420" cy="1664689"/>
          </a:xfrm>
        </p:grpSpPr>
        <p:sp>
          <p:nvSpPr>
            <p:cNvPr id="58" name="Oval 57">
              <a:extLst>
                <a:ext uri="{FF2B5EF4-FFF2-40B4-BE49-F238E27FC236}">
                  <a16:creationId xmlns:a16="http://schemas.microsoft.com/office/drawing/2014/main" id="{C19C575F-CD8D-131E-FB48-B0BABC40B5A7}"/>
                </a:ext>
              </a:extLst>
            </p:cNvPr>
            <p:cNvSpPr/>
            <p:nvPr/>
          </p:nvSpPr>
          <p:spPr>
            <a:xfrm>
              <a:off x="1498980" y="6346355"/>
              <a:ext cx="182880" cy="182880"/>
            </a:xfrm>
            <a:prstGeom prst="ellipse">
              <a:avLst/>
            </a:prstGeom>
            <a:solidFill>
              <a:srgbClr val="5F60FF"/>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ial" panose="020B0604020202020204" pitchFamily="34" charset="0"/>
                <a:cs typeface="Arial" panose="020B0604020202020204" pitchFamily="34" charset="0"/>
              </a:endParaRPr>
            </a:p>
          </p:txBody>
        </p:sp>
        <p:cxnSp>
          <p:nvCxnSpPr>
            <p:cNvPr id="59" name="Straight Connector 58">
              <a:extLst>
                <a:ext uri="{FF2B5EF4-FFF2-40B4-BE49-F238E27FC236}">
                  <a16:creationId xmlns:a16="http://schemas.microsoft.com/office/drawing/2014/main" id="{A9B08606-E7F2-418E-77C4-10F8063D0555}"/>
                </a:ext>
              </a:extLst>
            </p:cNvPr>
            <p:cNvCxnSpPr>
              <a:cxnSpLocks/>
            </p:cNvCxnSpPr>
            <p:nvPr/>
          </p:nvCxnSpPr>
          <p:spPr>
            <a:xfrm>
              <a:off x="1590420" y="6529235"/>
              <a:ext cx="0" cy="876382"/>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60" name="Straight Connector 59">
              <a:extLst>
                <a:ext uri="{FF2B5EF4-FFF2-40B4-BE49-F238E27FC236}">
                  <a16:creationId xmlns:a16="http://schemas.microsoft.com/office/drawing/2014/main" id="{E85E1A70-6C80-59E5-33F9-D62FEBFF45A2}"/>
                </a:ext>
              </a:extLst>
            </p:cNvPr>
            <p:cNvCxnSpPr>
              <a:cxnSpLocks/>
            </p:cNvCxnSpPr>
            <p:nvPr/>
          </p:nvCxnSpPr>
          <p:spPr>
            <a:xfrm flipH="1">
              <a:off x="1565020" y="7390377"/>
              <a:ext cx="15793340" cy="0"/>
            </a:xfrm>
            <a:prstGeom prst="line">
              <a:avLst/>
            </a:prstGeom>
            <a:ln w="57150"/>
          </p:spPr>
          <p:style>
            <a:lnRef idx="3">
              <a:schemeClr val="accent2"/>
            </a:lnRef>
            <a:fillRef idx="0">
              <a:schemeClr val="accent2"/>
            </a:fillRef>
            <a:effectRef idx="2">
              <a:schemeClr val="accent2"/>
            </a:effectRef>
            <a:fontRef idx="minor">
              <a:schemeClr val="tx1"/>
            </a:fontRef>
          </p:style>
        </p:cxnSp>
        <p:sp>
          <p:nvSpPr>
            <p:cNvPr id="63" name="TextBox 62">
              <a:extLst>
                <a:ext uri="{FF2B5EF4-FFF2-40B4-BE49-F238E27FC236}">
                  <a16:creationId xmlns:a16="http://schemas.microsoft.com/office/drawing/2014/main" id="{A7D03E41-5EF2-01CB-249F-454E125BAA9D}"/>
                </a:ext>
              </a:extLst>
            </p:cNvPr>
            <p:cNvSpPr txBox="1"/>
            <p:nvPr/>
          </p:nvSpPr>
          <p:spPr>
            <a:xfrm>
              <a:off x="1944937" y="7549379"/>
              <a:ext cx="4991288" cy="461665"/>
            </a:xfrm>
            <a:prstGeom prst="rect">
              <a:avLst/>
            </a:prstGeom>
            <a:noFill/>
          </p:spPr>
          <p:txBody>
            <a:bodyPr wrap="square" lIns="0" tIns="0" rIns="0" bIns="0" rtlCol="0">
              <a:spAutoFit/>
            </a:bodyPr>
            <a:lstStyle/>
            <a:p>
              <a:pPr algn="l"/>
              <a:r>
                <a:rPr lang="en-US" sz="3000" b="1" dirty="0">
                  <a:latin typeface="Arial" panose="020B0604020202020204" pitchFamily="34" charset="0"/>
                  <a:ea typeface="Artifakt Element" panose="020B0503050000020004" pitchFamily="34" charset="0"/>
                  <a:cs typeface="Arial" panose="020B0604020202020204" pitchFamily="34" charset="0"/>
                </a:rPr>
                <a:t>Recurring Meetings</a:t>
              </a:r>
            </a:p>
          </p:txBody>
        </p:sp>
        <p:sp>
          <p:nvSpPr>
            <p:cNvPr id="64" name="Isosceles Triangle 63">
              <a:extLst>
                <a:ext uri="{FF2B5EF4-FFF2-40B4-BE49-F238E27FC236}">
                  <a16:creationId xmlns:a16="http://schemas.microsoft.com/office/drawing/2014/main" id="{7DE973D1-38D0-08C8-D4E5-D6046558BBA3}"/>
                </a:ext>
              </a:extLst>
            </p:cNvPr>
            <p:cNvSpPr/>
            <p:nvPr/>
          </p:nvSpPr>
          <p:spPr>
            <a:xfrm rot="5400000">
              <a:off x="17373600" y="7207497"/>
              <a:ext cx="274320" cy="335280"/>
            </a:xfrm>
            <a:prstGeom prst="triangle">
              <a:avLst/>
            </a:prstGeom>
            <a:solidFill>
              <a:srgbClr val="5F60FF"/>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ial" panose="020B0604020202020204" pitchFamily="34" charset="0"/>
                <a:cs typeface="Arial" panose="020B0604020202020204" pitchFamily="34" charset="0"/>
              </a:endParaRPr>
            </a:p>
          </p:txBody>
        </p:sp>
      </p:grpSp>
      <p:grpSp>
        <p:nvGrpSpPr>
          <p:cNvPr id="74" name="Group 73">
            <a:extLst>
              <a:ext uri="{FF2B5EF4-FFF2-40B4-BE49-F238E27FC236}">
                <a16:creationId xmlns:a16="http://schemas.microsoft.com/office/drawing/2014/main" id="{A6F413D5-39A7-5649-CA1E-58A6FEB5C29A}"/>
              </a:ext>
            </a:extLst>
          </p:cNvPr>
          <p:cNvGrpSpPr/>
          <p:nvPr/>
        </p:nvGrpSpPr>
        <p:grpSpPr>
          <a:xfrm>
            <a:off x="12703937" y="4020432"/>
            <a:ext cx="5302861" cy="973371"/>
            <a:chOff x="12703937" y="4020432"/>
            <a:chExt cx="5302861" cy="973371"/>
          </a:xfrm>
        </p:grpSpPr>
        <p:sp>
          <p:nvSpPr>
            <p:cNvPr id="65" name="Oval 64">
              <a:extLst>
                <a:ext uri="{FF2B5EF4-FFF2-40B4-BE49-F238E27FC236}">
                  <a16:creationId xmlns:a16="http://schemas.microsoft.com/office/drawing/2014/main" id="{2608CAA7-14E0-802A-5C4D-9F93638C11C4}"/>
                </a:ext>
              </a:extLst>
            </p:cNvPr>
            <p:cNvSpPr/>
            <p:nvPr/>
          </p:nvSpPr>
          <p:spPr>
            <a:xfrm>
              <a:off x="17823918" y="4810923"/>
              <a:ext cx="182880" cy="18288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ial" panose="020B0604020202020204" pitchFamily="34" charset="0"/>
                <a:cs typeface="Arial" panose="020B0604020202020204" pitchFamily="34" charset="0"/>
              </a:endParaRPr>
            </a:p>
          </p:txBody>
        </p:sp>
        <p:cxnSp>
          <p:nvCxnSpPr>
            <p:cNvPr id="66" name="Straight Connector 65">
              <a:extLst>
                <a:ext uri="{FF2B5EF4-FFF2-40B4-BE49-F238E27FC236}">
                  <a16:creationId xmlns:a16="http://schemas.microsoft.com/office/drawing/2014/main" id="{153E99C7-7F0B-627D-B911-7F11B002FB50}"/>
                </a:ext>
              </a:extLst>
            </p:cNvPr>
            <p:cNvCxnSpPr>
              <a:cxnSpLocks/>
            </p:cNvCxnSpPr>
            <p:nvPr/>
          </p:nvCxnSpPr>
          <p:spPr>
            <a:xfrm>
              <a:off x="17915358" y="4025981"/>
              <a:ext cx="0" cy="876382"/>
            </a:xfrm>
            <a:prstGeom prst="line">
              <a:avLst/>
            </a:prstGeom>
            <a:ln w="57150">
              <a:solidFill>
                <a:schemeClr val="accent1"/>
              </a:solidFill>
            </a:ln>
          </p:spPr>
          <p:style>
            <a:lnRef idx="3">
              <a:schemeClr val="accent2"/>
            </a:lnRef>
            <a:fillRef idx="0">
              <a:schemeClr val="accent2"/>
            </a:fillRef>
            <a:effectRef idx="2">
              <a:schemeClr val="accent2"/>
            </a:effectRef>
            <a:fontRef idx="minor">
              <a:schemeClr val="tx1"/>
            </a:fontRef>
          </p:style>
        </p:cxnSp>
        <p:sp>
          <p:nvSpPr>
            <p:cNvPr id="67" name="TextBox 66">
              <a:extLst>
                <a:ext uri="{FF2B5EF4-FFF2-40B4-BE49-F238E27FC236}">
                  <a16:creationId xmlns:a16="http://schemas.microsoft.com/office/drawing/2014/main" id="{E54E9160-12BA-6478-3E3F-86B8B8E708D5}"/>
                </a:ext>
              </a:extLst>
            </p:cNvPr>
            <p:cNvSpPr txBox="1"/>
            <p:nvPr/>
          </p:nvSpPr>
          <p:spPr>
            <a:xfrm>
              <a:off x="12703937" y="4020432"/>
              <a:ext cx="4991288" cy="461665"/>
            </a:xfrm>
            <a:prstGeom prst="rect">
              <a:avLst/>
            </a:prstGeom>
            <a:noFill/>
          </p:spPr>
          <p:txBody>
            <a:bodyPr wrap="square" lIns="0" tIns="0" rIns="0" bIns="0" rtlCol="0">
              <a:spAutoFit/>
            </a:bodyPr>
            <a:lstStyle/>
            <a:p>
              <a:pPr algn="r"/>
              <a:r>
                <a:rPr lang="en-US" sz="3000" b="1" dirty="0">
                  <a:latin typeface="Arial" panose="020B0604020202020204" pitchFamily="34" charset="0"/>
                  <a:ea typeface="Artifakt Element" panose="020B0503050000020004" pitchFamily="34" charset="0"/>
                  <a:cs typeface="Arial" panose="020B0604020202020204" pitchFamily="34" charset="0"/>
                </a:rPr>
                <a:t>Construction Begins</a:t>
              </a:r>
            </a:p>
          </p:txBody>
        </p:sp>
      </p:grpSp>
      <p:sp>
        <p:nvSpPr>
          <p:cNvPr id="2" name="Footer Placeholder 5">
            <a:extLst>
              <a:ext uri="{FF2B5EF4-FFF2-40B4-BE49-F238E27FC236}">
                <a16:creationId xmlns:a16="http://schemas.microsoft.com/office/drawing/2014/main" id="{60536F2D-B5B9-D357-8554-91005859ABF1}"/>
              </a:ext>
            </a:extLst>
          </p:cNvPr>
          <p:cNvSpPr txBox="1">
            <a:spLocks/>
          </p:cNvSpPr>
          <p:nvPr/>
        </p:nvSpPr>
        <p:spPr>
          <a:xfrm>
            <a:off x="106725" y="9808019"/>
            <a:ext cx="14069630" cy="73025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8">
              <a:defRPr/>
            </a:pPr>
            <a:r>
              <a:rPr lang="en-US" sz="1200" dirty="0">
                <a:solidFill>
                  <a:srgbClr val="CCCCCC"/>
                </a:solidFill>
                <a:latin typeface="Arial" panose="020B0604020202020204" pitchFamily="34" charset="0"/>
                <a:cs typeface="Arial" panose="020B0604020202020204" pitchFamily="34" charset="0"/>
              </a:rPr>
              <a:t>Autodesk Confidential &amp; Proprietary Information - Please do not post, copy or distribute without authorization.</a:t>
            </a:r>
          </a:p>
        </p:txBody>
      </p:sp>
    </p:spTree>
    <p:extLst>
      <p:ext uri="{BB962C8B-B14F-4D97-AF65-F5344CB8AC3E}">
        <p14:creationId xmlns:p14="http://schemas.microsoft.com/office/powerpoint/2010/main" val="40391665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left)">
                                      <p:cBhvr>
                                        <p:cTn id="47" dur="500"/>
                                        <p:tgtEl>
                                          <p:spTgt spid="3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wipe(left)">
                                      <p:cBhvr>
                                        <p:cTn id="52" dur="500"/>
                                        <p:tgtEl>
                                          <p:spTgt spid="73"/>
                                        </p:tgtEl>
                                      </p:cBhvr>
                                    </p:animEffect>
                                  </p:childTnLst>
                                </p:cTn>
                              </p:par>
                            </p:childTnLst>
                          </p:cTn>
                        </p:par>
                        <p:par>
                          <p:cTn id="53" fill="hold">
                            <p:stCondLst>
                              <p:cond delay="500"/>
                            </p:stCondLst>
                            <p:childTnLst>
                              <p:par>
                                <p:cTn id="54" presetID="22" presetClass="entr" presetSubtype="4" fill="hold" nodeType="afterEffect">
                                  <p:stCondLst>
                                    <p:cond delay="1000"/>
                                  </p:stCondLst>
                                  <p:childTnLst>
                                    <p:set>
                                      <p:cBhvr>
                                        <p:cTn id="55" dur="1" fill="hold">
                                          <p:stCondLst>
                                            <p:cond delay="0"/>
                                          </p:stCondLst>
                                        </p:cTn>
                                        <p:tgtEl>
                                          <p:spTgt spid="74"/>
                                        </p:tgtEl>
                                        <p:attrNameLst>
                                          <p:attrName>style.visibility</p:attrName>
                                        </p:attrNameLst>
                                      </p:cBhvr>
                                      <p:to>
                                        <p:strVal val="visible"/>
                                      </p:to>
                                    </p:set>
                                    <p:animEffect transition="in" filter="wipe(down)">
                                      <p:cBhvr>
                                        <p:cTn id="56"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animBg="1"/>
      <p:bldP spid="20" grpId="0" animBg="1"/>
      <p:bldP spid="21" grpId="0" animBg="1"/>
      <p:bldP spid="24" grpId="0" animBg="1"/>
      <p:bldP spid="29" grpId="0" animBg="1"/>
      <p:bldP spid="32" grpId="0" animBg="1"/>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0A8FB-8C57-6592-0E0A-3C53F00A17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3D655A4-A750-5758-0C7A-947B885BD34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What is BIM?</a:t>
            </a:r>
          </a:p>
        </p:txBody>
      </p:sp>
      <p:sp>
        <p:nvSpPr>
          <p:cNvPr id="2" name="Content Placeholder 2">
            <a:extLst>
              <a:ext uri="{FF2B5EF4-FFF2-40B4-BE49-F238E27FC236}">
                <a16:creationId xmlns:a16="http://schemas.microsoft.com/office/drawing/2014/main" id="{56ACECB1-DAC3-E4AC-8521-98CAE3E7137B}"/>
              </a:ext>
            </a:extLst>
          </p:cNvPr>
          <p:cNvSpPr txBox="1">
            <a:spLocks/>
          </p:cNvSpPr>
          <p:nvPr/>
        </p:nvSpPr>
        <p:spPr>
          <a:xfrm>
            <a:off x="641901" y="2279338"/>
            <a:ext cx="6720962" cy="7812313"/>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2800" kern="100" dirty="0">
                <a:effectLst/>
                <a:latin typeface="Arial" panose="020B0604020202020204" pitchFamily="34" charset="0"/>
                <a:ea typeface="Aptos" panose="020B0004020202020204" pitchFamily="34" charset="0"/>
                <a:cs typeface="Arial" panose="020B0604020202020204" pitchFamily="34" charset="0"/>
              </a:rPr>
              <a:t>Building Information Modeling (BIM) is the </a:t>
            </a:r>
            <a:r>
              <a:rPr lang="en-US" sz="2800" b="1" kern="100" dirty="0">
                <a:effectLst/>
                <a:latin typeface="Arial" panose="020B0604020202020204" pitchFamily="34" charset="0"/>
                <a:ea typeface="Aptos" panose="020B0004020202020204" pitchFamily="34" charset="0"/>
                <a:cs typeface="Arial" panose="020B0604020202020204" pitchFamily="34" charset="0"/>
              </a:rPr>
              <a:t>PROCESS</a:t>
            </a:r>
            <a:r>
              <a:rPr lang="en-US" sz="2800" kern="100" dirty="0">
                <a:effectLst/>
                <a:latin typeface="Arial" panose="020B0604020202020204" pitchFamily="34" charset="0"/>
                <a:ea typeface="Aptos" panose="020B0004020202020204" pitchFamily="34" charset="0"/>
                <a:cs typeface="Arial" panose="020B0604020202020204" pitchFamily="34" charset="0"/>
              </a:rPr>
              <a:t> of delivering and operating built assets using well organized digital information collaboratively.</a:t>
            </a:r>
          </a:p>
          <a:p>
            <a:r>
              <a:rPr lang="en-US" sz="2800" kern="100" dirty="0">
                <a:latin typeface="Arial" panose="020B0604020202020204" pitchFamily="34" charset="0"/>
                <a:cs typeface="Arial" panose="020B0604020202020204" pitchFamily="34" charset="0"/>
              </a:rPr>
              <a:t>This standardization is what allows different teams to work together.</a:t>
            </a:r>
          </a:p>
          <a:p>
            <a:r>
              <a:rPr lang="en-US" sz="2800" dirty="0">
                <a:latin typeface="Arial" panose="020B0604020202020204" pitchFamily="34" charset="0"/>
                <a:cs typeface="Arial" panose="020B0604020202020204" pitchFamily="34" charset="0"/>
              </a:rPr>
              <a:t>The process follows standards such as the ISO 19650.</a:t>
            </a:r>
          </a:p>
          <a:p>
            <a:endParaRPr lang="en-US" sz="28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5BBBE671-C05E-4D88-6DCF-A6A0BA8B9ED5}"/>
              </a:ext>
            </a:extLst>
          </p:cNvPr>
          <p:cNvPicPr>
            <a:picLocks noChangeAspect="1"/>
          </p:cNvPicPr>
          <p:nvPr/>
        </p:nvPicPr>
        <p:blipFill>
          <a:blip r:embed="rId3"/>
          <a:stretch>
            <a:fillRect/>
          </a:stretch>
        </p:blipFill>
        <p:spPr>
          <a:xfrm>
            <a:off x="9245665" y="1905775"/>
            <a:ext cx="8564170" cy="6201640"/>
          </a:xfrm>
          <a:prstGeom prst="rect">
            <a:avLst/>
          </a:prstGeom>
        </p:spPr>
      </p:pic>
    </p:spTree>
    <p:extLst>
      <p:ext uri="{BB962C8B-B14F-4D97-AF65-F5344CB8AC3E}">
        <p14:creationId xmlns:p14="http://schemas.microsoft.com/office/powerpoint/2010/main" val="29476413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0236F-AA8D-C3BE-04E6-2E15BFD37210}"/>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C12F69F9-75DA-6F82-FD3B-541B6B399989}"/>
              </a:ext>
            </a:extLst>
          </p:cNvPr>
          <p:cNvSpPr>
            <a:spLocks noGrp="1"/>
          </p:cNvSpPr>
          <p:nvPr>
            <p:ph idx="1"/>
          </p:nvPr>
        </p:nvSpPr>
        <p:spPr>
          <a:xfrm>
            <a:off x="736980" y="1702508"/>
            <a:ext cx="16814040" cy="7852971"/>
          </a:xfrm>
        </p:spPr>
        <p:txBody>
          <a:bodyPr>
            <a:normAutofit fontScale="85000" lnSpcReduction="20000"/>
          </a:bodyPr>
          <a:lstStyle/>
          <a:p>
            <a:pPr marL="0" lvl="0" indent="0">
              <a:buNone/>
            </a:pPr>
            <a:r>
              <a:rPr lang="en-US" sz="3300" dirty="0">
                <a:latin typeface="Arial" panose="020B0604020202020204" pitchFamily="34" charset="0"/>
                <a:cs typeface="Arial" panose="020B0604020202020204" pitchFamily="34" charset="0"/>
              </a:rPr>
              <a:t>A BIM Execution Plan (BEP) is a comprehensive guide that outlines how Building Information Modeling will be implemented throughout a project. </a:t>
            </a:r>
          </a:p>
          <a:p>
            <a:pPr marL="0" lvl="0" indent="0">
              <a:buNone/>
            </a:pPr>
            <a:endParaRPr lang="en-US" dirty="0">
              <a:latin typeface="Arial" panose="020B0604020202020204" pitchFamily="34" charset="0"/>
              <a:cs typeface="Arial" panose="020B0604020202020204" pitchFamily="34" charset="0"/>
            </a:endParaRPr>
          </a:p>
          <a:p>
            <a:pPr marL="0" lvl="0" indent="0">
              <a:lnSpc>
                <a:spcPct val="120000"/>
              </a:lnSpc>
              <a:spcBef>
                <a:spcPts val="0"/>
              </a:spcBef>
              <a:buNone/>
            </a:pPr>
            <a:r>
              <a:rPr lang="en-US" dirty="0">
                <a:latin typeface="Arial" panose="020B0604020202020204" pitchFamily="34" charset="0"/>
                <a:cs typeface="Arial" panose="020B0604020202020204" pitchFamily="34" charset="0"/>
              </a:rPr>
              <a:t>Components may include the following:</a:t>
            </a:r>
          </a:p>
          <a:p>
            <a:pPr>
              <a:lnSpc>
                <a:spcPct val="120000"/>
              </a:lnSpc>
              <a:spcBef>
                <a:spcPts val="0"/>
              </a:spcBef>
            </a:pPr>
            <a:r>
              <a:rPr lang="en-US" dirty="0">
                <a:latin typeface="Arial" panose="020B0604020202020204" pitchFamily="34" charset="0"/>
                <a:cs typeface="Arial" panose="020B0604020202020204" pitchFamily="34" charset="0"/>
              </a:rPr>
              <a:t>Project information and scope</a:t>
            </a:r>
          </a:p>
          <a:p>
            <a:pPr>
              <a:lnSpc>
                <a:spcPct val="120000"/>
              </a:lnSpc>
              <a:spcBef>
                <a:spcPts val="0"/>
              </a:spcBef>
            </a:pPr>
            <a:r>
              <a:rPr lang="en-US" dirty="0">
                <a:latin typeface="Arial" panose="020B0604020202020204" pitchFamily="34" charset="0"/>
                <a:cs typeface="Arial" panose="020B0604020202020204" pitchFamily="34" charset="0"/>
              </a:rPr>
              <a:t>Project stakeholders</a:t>
            </a:r>
          </a:p>
          <a:p>
            <a:pPr>
              <a:lnSpc>
                <a:spcPct val="120000"/>
              </a:lnSpc>
              <a:spcBef>
                <a:spcPts val="0"/>
              </a:spcBef>
            </a:pPr>
            <a:r>
              <a:rPr lang="en-US" dirty="0">
                <a:latin typeface="Arial" panose="020B0604020202020204" pitchFamily="34" charset="0"/>
                <a:cs typeface="Arial" panose="020B0604020202020204" pitchFamily="34" charset="0"/>
              </a:rPr>
              <a:t>Roles and responsibilities</a:t>
            </a:r>
          </a:p>
          <a:p>
            <a:pPr>
              <a:lnSpc>
                <a:spcPct val="120000"/>
              </a:lnSpc>
              <a:spcBef>
                <a:spcPts val="0"/>
              </a:spcBef>
            </a:pPr>
            <a:r>
              <a:rPr lang="en-US" dirty="0">
                <a:latin typeface="Arial" panose="020B0604020202020204" pitchFamily="34" charset="0"/>
                <a:cs typeface="Arial" panose="020B0604020202020204" pitchFamily="34" charset="0"/>
              </a:rPr>
              <a:t>Project and data requirements</a:t>
            </a:r>
          </a:p>
          <a:p>
            <a:pPr>
              <a:lnSpc>
                <a:spcPct val="120000"/>
              </a:lnSpc>
              <a:spcBef>
                <a:spcPts val="0"/>
              </a:spcBef>
            </a:pPr>
            <a:r>
              <a:rPr lang="en-US" dirty="0">
                <a:latin typeface="Arial" panose="020B0604020202020204" pitchFamily="34" charset="0"/>
                <a:cs typeface="Arial" panose="020B0604020202020204" pitchFamily="34" charset="0"/>
              </a:rPr>
              <a:t>Standards and protocols</a:t>
            </a:r>
          </a:p>
          <a:p>
            <a:pPr>
              <a:lnSpc>
                <a:spcPct val="120000"/>
              </a:lnSpc>
              <a:spcBef>
                <a:spcPts val="0"/>
              </a:spcBef>
            </a:pPr>
            <a:r>
              <a:rPr lang="en-US" dirty="0">
                <a:latin typeface="Arial" panose="020B0604020202020204" pitchFamily="34" charset="0"/>
                <a:cs typeface="Arial" panose="020B0604020202020204" pitchFamily="34" charset="0"/>
              </a:rPr>
              <a:t>Deliverables and level of development </a:t>
            </a:r>
          </a:p>
          <a:p>
            <a:pPr>
              <a:lnSpc>
                <a:spcPct val="120000"/>
              </a:lnSpc>
              <a:spcBef>
                <a:spcPts val="0"/>
              </a:spcBef>
            </a:pPr>
            <a:r>
              <a:rPr lang="en-US" dirty="0">
                <a:latin typeface="Arial" panose="020B0604020202020204" pitchFamily="34" charset="0"/>
                <a:cs typeface="Arial" panose="020B0604020202020204" pitchFamily="34" charset="0"/>
              </a:rPr>
              <a:t>Collaboration and coordination strategies</a:t>
            </a:r>
          </a:p>
          <a:p>
            <a:pPr>
              <a:lnSpc>
                <a:spcPct val="120000"/>
              </a:lnSpc>
              <a:spcBef>
                <a:spcPts val="0"/>
              </a:spcBef>
            </a:pPr>
            <a:r>
              <a:rPr lang="en-US" dirty="0">
                <a:latin typeface="Arial" panose="020B0604020202020204" pitchFamily="34" charset="0"/>
                <a:cs typeface="Arial" panose="020B0604020202020204" pitchFamily="34" charset="0"/>
              </a:rPr>
              <a:t>Quality control and validation</a:t>
            </a:r>
          </a:p>
          <a:p>
            <a:pPr>
              <a:lnSpc>
                <a:spcPct val="120000"/>
              </a:lnSpc>
              <a:spcBef>
                <a:spcPts val="0"/>
              </a:spcBef>
            </a:pPr>
            <a:r>
              <a:rPr lang="en-US" dirty="0">
                <a:latin typeface="Arial" panose="020B0604020202020204" pitchFamily="34" charset="0"/>
                <a:cs typeface="Arial" panose="020B0604020202020204" pitchFamily="34" charset="0"/>
              </a:rPr>
              <a:t>Schedule and milestones</a:t>
            </a:r>
          </a:p>
          <a:p>
            <a:pPr>
              <a:lnSpc>
                <a:spcPct val="120000"/>
              </a:lnSpc>
              <a:spcBef>
                <a:spcPts val="0"/>
              </a:spcBef>
            </a:pPr>
            <a:r>
              <a:rPr lang="en-US" dirty="0">
                <a:latin typeface="Arial" panose="020B0604020202020204" pitchFamily="34" charset="0"/>
                <a:cs typeface="Arial" panose="020B0604020202020204" pitchFamily="34" charset="0"/>
              </a:rPr>
              <a:t>Data security and ownership</a:t>
            </a:r>
          </a:p>
          <a:p>
            <a:pPr>
              <a:lnSpc>
                <a:spcPct val="120000"/>
              </a:lnSpc>
              <a:spcBef>
                <a:spcPts val="0"/>
              </a:spcBef>
            </a:pPr>
            <a:r>
              <a:rPr lang="en-US" dirty="0">
                <a:latin typeface="Arial" panose="020B0604020202020204" pitchFamily="34" charset="0"/>
                <a:cs typeface="Arial" panose="020B0604020202020204" pitchFamily="34" charset="0"/>
              </a:rPr>
              <a:t>Risk management</a:t>
            </a:r>
          </a:p>
          <a:p>
            <a:pPr>
              <a:lnSpc>
                <a:spcPct val="120000"/>
              </a:lnSpc>
              <a:spcBef>
                <a:spcPts val="0"/>
              </a:spcBef>
            </a:pPr>
            <a:r>
              <a:rPr lang="en-US" dirty="0">
                <a:latin typeface="Arial" panose="020B0604020202020204" pitchFamily="34" charset="0"/>
                <a:cs typeface="Arial" panose="020B0604020202020204" pitchFamily="34" charset="0"/>
              </a:rPr>
              <a:t>Training and support</a:t>
            </a:r>
          </a:p>
          <a:p>
            <a:pPr>
              <a:lnSpc>
                <a:spcPct val="120000"/>
              </a:lnSpc>
              <a:spcBef>
                <a:spcPts val="0"/>
              </a:spcBef>
            </a:pPr>
            <a:r>
              <a:rPr lang="en-US" dirty="0">
                <a:latin typeface="Arial" panose="020B0604020202020204" pitchFamily="34" charset="0"/>
                <a:cs typeface="Arial" panose="020B0604020202020204" pitchFamily="34" charset="0"/>
              </a:rPr>
              <a:t>Handover/post-construction guidelines</a:t>
            </a:r>
          </a:p>
        </p:txBody>
      </p:sp>
      <p:sp>
        <p:nvSpPr>
          <p:cNvPr id="5" name="Title 4">
            <a:extLst>
              <a:ext uri="{FF2B5EF4-FFF2-40B4-BE49-F238E27FC236}">
                <a16:creationId xmlns:a16="http://schemas.microsoft.com/office/drawing/2014/main" id="{8372FE46-C4EA-F22D-73C7-75B928A3BFEE}"/>
              </a:ext>
            </a:extLst>
          </p:cNvPr>
          <p:cNvSpPr>
            <a:spLocks noGrp="1"/>
          </p:cNvSpPr>
          <p:nvPr>
            <p:ph type="title"/>
          </p:nvPr>
        </p:nvSpPr>
        <p:spPr/>
        <p:txBody>
          <a:bodyPr/>
          <a:lstStyle/>
          <a:p>
            <a:r>
              <a:rPr lang="en-US" dirty="0">
                <a:latin typeface="Arial" panose="020B0604020202020204" pitchFamily="34" charset="0"/>
                <a:ea typeface="Artifakt Element" panose="020B0503050000020004" pitchFamily="34" charset="0"/>
                <a:cs typeface="Arial" panose="020B0604020202020204" pitchFamily="34" charset="0"/>
              </a:rPr>
              <a:t>The BIM execution plan (BEP)</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58088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682A3-0525-5A11-C6CF-947BCB57501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659B101-34B3-4157-2B06-BF835FA66DE4}"/>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Naming standards</a:t>
            </a:r>
          </a:p>
        </p:txBody>
      </p:sp>
      <p:sp>
        <p:nvSpPr>
          <p:cNvPr id="2" name="Content Placeholder 2">
            <a:extLst>
              <a:ext uri="{FF2B5EF4-FFF2-40B4-BE49-F238E27FC236}">
                <a16:creationId xmlns:a16="http://schemas.microsoft.com/office/drawing/2014/main" id="{06019935-C8D0-A217-5978-9D5A2FB766D7}"/>
              </a:ext>
            </a:extLst>
          </p:cNvPr>
          <p:cNvSpPr txBox="1">
            <a:spLocks/>
          </p:cNvSpPr>
          <p:nvPr/>
        </p:nvSpPr>
        <p:spPr>
          <a:xfrm>
            <a:off x="641901" y="2279338"/>
            <a:ext cx="6720962" cy="7513055"/>
          </a:xfrm>
          <a:prstGeom prst="rect">
            <a:avLst/>
          </a:prstGeom>
        </p:spPr>
        <p:txBody>
          <a:bodyPr vert="horz" lIns="57528" tIns="28763" rIns="57528" bIns="28763" rtlCol="0">
            <a:normAutofit lnSpcReduction="1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100"/>
              </a:spcBef>
            </a:pPr>
            <a:r>
              <a:rPr lang="en-US" sz="3500" kern="100" dirty="0">
                <a:effectLst/>
                <a:latin typeface="Arial" panose="020B0604020202020204" pitchFamily="34" charset="0"/>
                <a:ea typeface="Aptos" panose="020B0004020202020204" pitchFamily="34" charset="0"/>
                <a:cs typeface="Arial" panose="020B0604020202020204" pitchFamily="34" charset="0"/>
              </a:rPr>
              <a:t>Standardized processes like naming files makes it easier for people to find and use the information quickly.</a:t>
            </a:r>
          </a:p>
          <a:p>
            <a:pPr marL="0" indent="0">
              <a:spcBef>
                <a:spcPts val="100"/>
              </a:spcBef>
              <a:buNone/>
            </a:pPr>
            <a:endParaRPr lang="en-US" sz="3500" kern="100" dirty="0">
              <a:latin typeface="Arial" panose="020B0604020202020204" pitchFamily="34" charset="0"/>
              <a:cs typeface="Arial" panose="020B0604020202020204" pitchFamily="34" charset="0"/>
            </a:endParaRPr>
          </a:p>
          <a:p>
            <a:pPr>
              <a:spcBef>
                <a:spcPts val="100"/>
              </a:spcBef>
            </a:pPr>
            <a:r>
              <a:rPr lang="en-US" sz="3500" kern="100" dirty="0">
                <a:latin typeface="Arial" panose="020B0604020202020204" pitchFamily="34" charset="0"/>
                <a:cs typeface="Arial" panose="020B0604020202020204" pitchFamily="34" charset="0"/>
              </a:rPr>
              <a:t> The file name structure for this course’s project is:</a:t>
            </a:r>
          </a:p>
          <a:p>
            <a:pPr lvl="1"/>
            <a:r>
              <a:rPr lang="en-US" sz="2600" kern="100" dirty="0">
                <a:latin typeface="Arial" panose="020B0604020202020204" pitchFamily="34" charset="0"/>
                <a:cs typeface="Arial" panose="020B0604020202020204" pitchFamily="34" charset="0"/>
              </a:rPr>
              <a:t>Project</a:t>
            </a:r>
          </a:p>
          <a:p>
            <a:pPr lvl="1"/>
            <a:r>
              <a:rPr lang="en-US" sz="2600" kern="100" dirty="0">
                <a:latin typeface="Arial" panose="020B0604020202020204" pitchFamily="34" charset="0"/>
                <a:cs typeface="Arial" panose="020B0604020202020204" pitchFamily="34" charset="0"/>
              </a:rPr>
              <a:t>Originator</a:t>
            </a:r>
          </a:p>
          <a:p>
            <a:pPr lvl="1"/>
            <a:r>
              <a:rPr lang="en-US" sz="2600" kern="100" dirty="0">
                <a:latin typeface="Arial" panose="020B0604020202020204" pitchFamily="34" charset="0"/>
                <a:cs typeface="Arial" panose="020B0604020202020204" pitchFamily="34" charset="0"/>
              </a:rPr>
              <a:t>Functional Breakdown </a:t>
            </a:r>
          </a:p>
          <a:p>
            <a:pPr lvl="1"/>
            <a:r>
              <a:rPr lang="en-US" sz="2600" kern="100" dirty="0">
                <a:latin typeface="Arial" panose="020B0604020202020204" pitchFamily="34" charset="0"/>
                <a:cs typeface="Arial" panose="020B0604020202020204" pitchFamily="34" charset="0"/>
              </a:rPr>
              <a:t>Spatial Breakdown </a:t>
            </a:r>
          </a:p>
          <a:p>
            <a:pPr lvl="1"/>
            <a:r>
              <a:rPr lang="en-US" sz="2600" kern="100" dirty="0">
                <a:latin typeface="Arial" panose="020B0604020202020204" pitchFamily="34" charset="0"/>
                <a:cs typeface="Arial" panose="020B0604020202020204" pitchFamily="34" charset="0"/>
              </a:rPr>
              <a:t>Form</a:t>
            </a:r>
          </a:p>
          <a:p>
            <a:pPr lvl="1"/>
            <a:r>
              <a:rPr lang="en-US" sz="2600" kern="100" dirty="0">
                <a:latin typeface="Arial" panose="020B0604020202020204" pitchFamily="34" charset="0"/>
                <a:cs typeface="Arial" panose="020B0604020202020204" pitchFamily="34" charset="0"/>
              </a:rPr>
              <a:t>Discipline</a:t>
            </a:r>
          </a:p>
          <a:p>
            <a:pPr lvl="1"/>
            <a:r>
              <a:rPr lang="en-US" sz="2600" kern="100" dirty="0">
                <a:latin typeface="Arial" panose="020B0604020202020204" pitchFamily="34" charset="0"/>
                <a:cs typeface="Arial" panose="020B0604020202020204" pitchFamily="34" charset="0"/>
              </a:rPr>
              <a:t>Number </a:t>
            </a:r>
          </a:p>
          <a:p>
            <a:endParaRPr lang="en-US" sz="3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99847220-90A8-2699-E89E-B1CD7DB62F76}"/>
              </a:ext>
            </a:extLst>
          </p:cNvPr>
          <p:cNvPicPr>
            <a:picLocks noChangeAspect="1"/>
          </p:cNvPicPr>
          <p:nvPr/>
        </p:nvPicPr>
        <p:blipFill>
          <a:blip r:embed="rId3"/>
          <a:stretch>
            <a:fillRect/>
          </a:stretch>
        </p:blipFill>
        <p:spPr>
          <a:xfrm>
            <a:off x="7708953" y="2127365"/>
            <a:ext cx="10279376" cy="5669973"/>
          </a:xfrm>
          <a:prstGeom prst="rect">
            <a:avLst/>
          </a:prstGeom>
        </p:spPr>
      </p:pic>
    </p:spTree>
    <p:extLst>
      <p:ext uri="{BB962C8B-B14F-4D97-AF65-F5344CB8AC3E}">
        <p14:creationId xmlns:p14="http://schemas.microsoft.com/office/powerpoint/2010/main" val="17015436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C5D9D-1E35-8497-A543-F527647A0C5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44AC3B7-CA81-C8EB-C73B-15507A119323}"/>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Naming standards</a:t>
            </a:r>
          </a:p>
        </p:txBody>
      </p:sp>
      <p:sp>
        <p:nvSpPr>
          <p:cNvPr id="2" name="Content Placeholder 2">
            <a:extLst>
              <a:ext uri="{FF2B5EF4-FFF2-40B4-BE49-F238E27FC236}">
                <a16:creationId xmlns:a16="http://schemas.microsoft.com/office/drawing/2014/main" id="{C0091779-42F6-D612-97EE-225FB9699CE0}"/>
              </a:ext>
            </a:extLst>
          </p:cNvPr>
          <p:cNvSpPr txBox="1">
            <a:spLocks/>
          </p:cNvSpPr>
          <p:nvPr/>
        </p:nvSpPr>
        <p:spPr>
          <a:xfrm>
            <a:off x="641901" y="2279338"/>
            <a:ext cx="6720962" cy="751305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3000" kern="100" dirty="0">
                <a:effectLst/>
                <a:latin typeface="Arial" panose="020B0604020202020204" pitchFamily="34" charset="0"/>
                <a:ea typeface="Aptos" panose="020B0004020202020204" pitchFamily="34" charset="0"/>
                <a:cs typeface="Arial" panose="020B0604020202020204" pitchFamily="34" charset="0"/>
              </a:rPr>
              <a:t>Names of files should be made from the list as shown in the BEP.</a:t>
            </a:r>
            <a:endParaRPr lang="en-US" sz="26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6FE020F7-2BF5-11EC-F8C1-F1463B475167}"/>
              </a:ext>
            </a:extLst>
          </p:cNvPr>
          <p:cNvPicPr>
            <a:picLocks noChangeAspect="1"/>
          </p:cNvPicPr>
          <p:nvPr/>
        </p:nvPicPr>
        <p:blipFill>
          <a:blip r:embed="rId3"/>
          <a:stretch>
            <a:fillRect/>
          </a:stretch>
        </p:blipFill>
        <p:spPr>
          <a:xfrm>
            <a:off x="7708953" y="2127365"/>
            <a:ext cx="10279376" cy="5669973"/>
          </a:xfrm>
          <a:prstGeom prst="rect">
            <a:avLst/>
          </a:prstGeom>
        </p:spPr>
      </p:pic>
      <p:sp>
        <p:nvSpPr>
          <p:cNvPr id="3" name="Content Placeholder 2">
            <a:extLst>
              <a:ext uri="{FF2B5EF4-FFF2-40B4-BE49-F238E27FC236}">
                <a16:creationId xmlns:a16="http://schemas.microsoft.com/office/drawing/2014/main" id="{8FBDBE87-3EB2-0287-5A9C-4F176F31BE04}"/>
              </a:ext>
            </a:extLst>
          </p:cNvPr>
          <p:cNvSpPr txBox="1">
            <a:spLocks/>
          </p:cNvSpPr>
          <p:nvPr/>
        </p:nvSpPr>
        <p:spPr>
          <a:xfrm>
            <a:off x="641901" y="3659679"/>
            <a:ext cx="6425029" cy="6368241"/>
          </a:xfrm>
          <a:prstGeom prst="rect">
            <a:avLst/>
          </a:prstGeom>
        </p:spPr>
        <p:txBody>
          <a:bodyPr vert="horz" lIns="57528" tIns="28763" rIns="57528" bIns="28763" rtlCol="0">
            <a:normAutofit fontScale="77500" lnSpcReduction="2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3000" kern="100" dirty="0">
                <a:latin typeface="Arial" panose="020B0604020202020204" pitchFamily="34" charset="0"/>
                <a:ea typeface="Aptos" panose="020B0004020202020204" pitchFamily="34" charset="0"/>
                <a:cs typeface="Arial" panose="020B0604020202020204" pitchFamily="34" charset="0"/>
              </a:rPr>
              <a:t>PRJ001-ARC-XX-ZZ-M3-A-0001.rvt</a:t>
            </a:r>
            <a:endParaRPr lang="en-US" sz="3000" kern="100" dirty="0">
              <a:effectLst/>
              <a:latin typeface="Arial" panose="020B0604020202020204" pitchFamily="34" charset="0"/>
              <a:ea typeface="Aptos" panose="020B0004020202020204" pitchFamily="34" charset="0"/>
              <a:cs typeface="Arial" panose="020B0604020202020204" pitchFamily="34" charset="0"/>
            </a:endParaRPr>
          </a:p>
          <a:p>
            <a:r>
              <a:rPr lang="en-US" sz="2600" kern="100" dirty="0">
                <a:latin typeface="Arial" panose="020B0604020202020204" pitchFamily="34" charset="0"/>
                <a:cs typeface="Arial" panose="020B0604020202020204" pitchFamily="34" charset="0"/>
              </a:rPr>
              <a:t>PRJ001: The unique code for this project</a:t>
            </a:r>
          </a:p>
          <a:p>
            <a:r>
              <a:rPr lang="en-US" sz="2600" kern="100" dirty="0">
                <a:latin typeface="Arial" panose="020B0604020202020204" pitchFamily="34" charset="0"/>
                <a:cs typeface="Arial" panose="020B0604020202020204" pitchFamily="34" charset="0"/>
              </a:rPr>
              <a:t>ARC: This file was created by the Architecture company</a:t>
            </a:r>
          </a:p>
          <a:p>
            <a:r>
              <a:rPr lang="en-US" sz="2600" kern="100" dirty="0">
                <a:latin typeface="Arial" panose="020B0604020202020204" pitchFamily="34" charset="0"/>
                <a:cs typeface="Arial" panose="020B0604020202020204" pitchFamily="34" charset="0"/>
              </a:rPr>
              <a:t>XX: No volumes in the project</a:t>
            </a:r>
          </a:p>
          <a:p>
            <a:r>
              <a:rPr lang="en-US" sz="2600" kern="100" dirty="0">
                <a:latin typeface="Arial" panose="020B0604020202020204" pitchFamily="34" charset="0"/>
                <a:cs typeface="Arial" panose="020B0604020202020204" pitchFamily="34" charset="0"/>
              </a:rPr>
              <a:t>ZZ: Contains all / multiple volumes of the project</a:t>
            </a:r>
          </a:p>
          <a:p>
            <a:r>
              <a:rPr lang="en-US" sz="2600" kern="100" dirty="0">
                <a:latin typeface="Arial" panose="020B0604020202020204" pitchFamily="34" charset="0"/>
                <a:cs typeface="Arial" panose="020B0604020202020204" pitchFamily="34" charset="0"/>
              </a:rPr>
              <a:t>M3: Native 3D model (such as Revit project model)</a:t>
            </a:r>
          </a:p>
          <a:p>
            <a:r>
              <a:rPr lang="en-US" sz="2600" kern="100" dirty="0">
                <a:latin typeface="Arial" panose="020B0604020202020204" pitchFamily="34" charset="0"/>
                <a:cs typeface="Arial" panose="020B0604020202020204" pitchFamily="34" charset="0"/>
              </a:rPr>
              <a:t>A: The file relates to the architecture (walls, windows doors etc.)</a:t>
            </a:r>
          </a:p>
          <a:p>
            <a:r>
              <a:rPr lang="en-US" sz="2600" kern="100" dirty="0">
                <a:latin typeface="Arial" panose="020B0604020202020204" pitchFamily="34" charset="0"/>
                <a:cs typeface="Arial" panose="020B0604020202020204" pitchFamily="34" charset="0"/>
              </a:rPr>
              <a:t>0001: First time the preceding 6 fields have been used in a name</a:t>
            </a:r>
          </a:p>
        </p:txBody>
      </p:sp>
    </p:spTree>
    <p:extLst>
      <p:ext uri="{BB962C8B-B14F-4D97-AF65-F5344CB8AC3E}">
        <p14:creationId xmlns:p14="http://schemas.microsoft.com/office/powerpoint/2010/main" val="26000581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Presentation2" id="{E77962CB-740B-124C-B5E0-EACD82528635}" vid="{1FEFEF9A-A3C9-4145-8ECC-6B7E71E0C4D3}"/>
    </a:ext>
  </a:extLst>
</a:theme>
</file>

<file path=ppt/theme/theme2.xml><?xml version="1.0" encoding="utf-8"?>
<a:theme xmlns:a="http://schemas.openxmlformats.org/drawingml/2006/main" name="1_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Presentation2" id="{E77962CB-740B-124C-B5E0-EACD82528635}" vid="{1FEFEF9A-A3C9-4145-8ECC-6B7E71E0C4D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ate xmlns="b8f0b367-6fb6-4894-b66a-8a4224b66502">2021-11-18T01:01:47+00:00</Dat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F361CEAA220E249BA71EE09B02D65A1" ma:contentTypeVersion="14" ma:contentTypeDescription="Create a new document." ma:contentTypeScope="" ma:versionID="d444a5f9622023b3f55c13dae684fdb6">
  <xsd:schema xmlns:xsd="http://www.w3.org/2001/XMLSchema" xmlns:xs="http://www.w3.org/2001/XMLSchema" xmlns:p="http://schemas.microsoft.com/office/2006/metadata/properties" xmlns:ns2="b8f0b367-6fb6-4894-b66a-8a4224b66502" xmlns:ns3="93223889-762c-4667-adf6-c362352e077a" targetNamespace="http://schemas.microsoft.com/office/2006/metadata/properties" ma:root="true" ma:fieldsID="11df6baa386527017be8e66f0dbded61" ns2:_="" ns3:_="">
    <xsd:import namespace="b8f0b367-6fb6-4894-b66a-8a4224b66502"/>
    <xsd:import namespace="93223889-762c-4667-adf6-c362352e077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Dat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f0b367-6fb6-4894-b66a-8a4224b665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Date" ma:index="20" nillable="true" ma:displayName="Date" ma:default="[today]" ma:format="DateTime" ma:internalName="Date">
      <xsd:simpleType>
        <xsd:restriction base="dms:DateTime"/>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3223889-762c-4667-adf6-c362352e077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8DF93B8-F028-4061-B309-0FACED06A4E1}">
  <ds:schemaRefs>
    <ds:schemaRef ds:uri="http://schemas.microsoft.com/office/infopath/2007/PartnerControls"/>
    <ds:schemaRef ds:uri="http://schemas.microsoft.com/office/2006/documentManagement/types"/>
    <ds:schemaRef ds:uri="http://schemas.openxmlformats.org/package/2006/metadata/core-properties"/>
    <ds:schemaRef ds:uri="http://purl.org/dc/dcmitype/"/>
    <ds:schemaRef ds:uri="http://purl.org/dc/terms/"/>
    <ds:schemaRef ds:uri="http://www.w3.org/XML/1998/namespace"/>
    <ds:schemaRef ds:uri="93223889-762c-4667-adf6-c362352e077a"/>
    <ds:schemaRef ds:uri="b8f0b367-6fb6-4894-b66a-8a4224b66502"/>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81BC9E9B-640C-4997-8901-AFDF9B78314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f0b367-6fb6-4894-b66a-8a4224b66502"/>
    <ds:schemaRef ds:uri="93223889-762c-4667-adf6-c362352e07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5E74987-E5FC-4851-84D4-ADC002EEED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video-slate template (Final)11_15</Template>
  <TotalTime>15820</TotalTime>
  <Words>2100</Words>
  <Application>Microsoft Macintosh PowerPoint</Application>
  <PresentationFormat>Custom</PresentationFormat>
  <Paragraphs>295</Paragraphs>
  <Slides>27</Slides>
  <Notes>13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27</vt:i4>
      </vt:variant>
    </vt:vector>
  </HeadingPairs>
  <TitlesOfParts>
    <vt:vector size="37" baseType="lpstr">
      <vt:lpstr>Aptos</vt:lpstr>
      <vt:lpstr>Arial</vt:lpstr>
      <vt:lpstr>Artifakt Element</vt:lpstr>
      <vt:lpstr>Artifakt ElementOfc</vt:lpstr>
      <vt:lpstr>Artifakt LegendOfc</vt:lpstr>
      <vt:lpstr>Calibri</vt:lpstr>
      <vt:lpstr>Courier New</vt:lpstr>
      <vt:lpstr>Wingdings 2</vt:lpstr>
      <vt:lpstr>Autodesk Theme</vt:lpstr>
      <vt:lpstr>1_Autodesk Theme</vt:lpstr>
      <vt:lpstr>Lecture Preconstruction management</vt:lpstr>
      <vt:lpstr>Learning objectives</vt:lpstr>
      <vt:lpstr>What is preconstruction?</vt:lpstr>
      <vt:lpstr>Stakeholders involved in preconstruction</vt:lpstr>
      <vt:lpstr>The preconstruction process</vt:lpstr>
      <vt:lpstr>What is BIM?</vt:lpstr>
      <vt:lpstr>The BIM execution plan (BEP)</vt:lpstr>
      <vt:lpstr>Naming standards</vt:lpstr>
      <vt:lpstr>Naming standards</vt:lpstr>
      <vt:lpstr>Naming standards</vt:lpstr>
      <vt:lpstr>What is ACC?</vt:lpstr>
      <vt:lpstr>Common Data Environment   Folder set-up</vt:lpstr>
      <vt:lpstr>BIM coordination in ACC</vt:lpstr>
      <vt:lpstr>Analyzing constructability</vt:lpstr>
      <vt:lpstr>Constructability review using BIM</vt:lpstr>
      <vt:lpstr>The constructability review process</vt:lpstr>
      <vt:lpstr>Contents of a bid package</vt:lpstr>
      <vt:lpstr>Subcontractor bid packages</vt:lpstr>
      <vt:lpstr>The subcontractor bid packaging process</vt:lpstr>
      <vt:lpstr>Subcontractor contract types</vt:lpstr>
      <vt:lpstr>Schedule of values in preconstruction</vt:lpstr>
      <vt:lpstr>Cost timing in construction</vt:lpstr>
      <vt:lpstr>Benefits of cash flow analysis</vt:lpstr>
      <vt:lpstr>What is permitting in preconstruction?</vt:lpstr>
      <vt:lpstr>Types of permits</vt:lpstr>
      <vt:lpstr>The permitting submittal process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Perez</dc:creator>
  <cp:lastModifiedBy>Karyn Johnson</cp:lastModifiedBy>
  <cp:revision>9</cp:revision>
  <dcterms:created xsi:type="dcterms:W3CDTF">2021-11-15T20:13:18Z</dcterms:created>
  <dcterms:modified xsi:type="dcterms:W3CDTF">2026-01-26T19:06:48Z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0x010100AF361CEAA220E249BA71EE09B02D65A1</vt:lpwstr>
  </property>
  <property fmtid="{D5CDD505-2E9C-101B-9397-08002B2CF9AE}" pid="3" name="MSIP_Label_5c8eca4a-6a4f-4e17-b02b-23c943d91fb1_Enabled">
    <vt:lpwstr>true</vt:lpwstr>
  </property>
  <property fmtid="{D5CDD505-2E9C-101B-9397-08002B2CF9AE}" pid="4" name="MSIP_Label_5c8eca4a-6a4f-4e17-b02b-23c943d91fb1_SetDate">
    <vt:lpwstr>2026-01-15T00:56:11Z</vt:lpwstr>
  </property>
  <property fmtid="{D5CDD505-2E9C-101B-9397-08002B2CF9AE}" pid="5" name="MSIP_Label_5c8eca4a-6a4f-4e17-b02b-23c943d91fb1_Method">
    <vt:lpwstr>Privileged</vt:lpwstr>
  </property>
  <property fmtid="{D5CDD505-2E9C-101B-9397-08002B2CF9AE}" pid="6" name="MSIP_Label_5c8eca4a-6a4f-4e17-b02b-23c943d91fb1_Name">
    <vt:lpwstr>SharePoint_Confidential-Internal-Use-Only</vt:lpwstr>
  </property>
  <property fmtid="{D5CDD505-2E9C-101B-9397-08002B2CF9AE}" pid="7" name="MSIP_Label_5c8eca4a-6a4f-4e17-b02b-23c943d91fb1_SiteId">
    <vt:lpwstr>67bff79e-7f91-4433-a8e5-c9252d2ddc1d</vt:lpwstr>
  </property>
  <property fmtid="{D5CDD505-2E9C-101B-9397-08002B2CF9AE}" pid="8" name="MSIP_Label_5c8eca4a-6a4f-4e17-b02b-23c943d91fb1_ActionId">
    <vt:lpwstr>70b5eed7-f105-4da2-bc6e-cec7b2a965f2</vt:lpwstr>
  </property>
  <property fmtid="{D5CDD505-2E9C-101B-9397-08002B2CF9AE}" pid="9" name="MSIP_Label_5c8eca4a-6a4f-4e17-b02b-23c943d91fb1_ContentBits">
    <vt:lpwstr>0</vt:lpwstr>
  </property>
  <property fmtid="{D5CDD505-2E9C-101B-9397-08002B2CF9AE}" pid="10" name="MSIP_Label_5c8eca4a-6a4f-4e17-b02b-23c943d91fb1_Tag">
    <vt:lpwstr>50, 0, 1, 1</vt:lpwstr>
  </property>
</Properties>
</file>